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theme/theme8.xml" ContentType="application/vnd.openxmlformats-officedocument.theme+xml"/>
  <Default Extension="bin" ContentType="application/vnd.openxmlformats-officedocument.presentationml.printerSettings"/>
  <Override PartName="/ppt/slideLayouts/slideLayout6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74.xml" ContentType="application/vnd.openxmlformats-officedocument.presentationml.slideLayout+xml"/>
  <Override PartName="/ppt/slideLayouts/slideLayout60.xml" ContentType="application/vnd.openxmlformats-officedocument.presentationml.slideLayout+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Layouts/slideLayout83.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11.xml" ContentType="application/vnd.openxmlformats-officedocument.presentationml.slide+xml"/>
  <Override PartName="/ppt/slideMasters/slideMaster3.xml" ContentType="application/vnd.openxmlformats-officedocument.presentationml.slideMaster+xml"/>
  <Override PartName="/ppt/theme/theme5.xml" ContentType="application/vnd.openxmlformats-officedocument.theme+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66.xml" ContentType="application/vnd.openxmlformats-officedocument.presentationml.slideLayout+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71.xml" ContentType="application/vnd.openxmlformats-officedocument.presentationml.slideLayout+xml"/>
  <Override PartName="/ppt/slideLayouts/slideLayout87.xml" ContentType="application/vnd.openxmlformats-officedocument.presentationml.slideLayout+xml"/>
  <Override PartName="/ppt/slideMasters/slideMaster7.xml" ContentType="application/vnd.openxmlformats-officedocument.presentationml.slideMaster+xml"/>
  <Override PartName="/ppt/slideLayouts/slideLayout9.xml" ContentType="application/vnd.openxmlformats-officedocument.presentationml.slideLayout+xml"/>
  <Override PartName="/ppt/slides/slide15.xml" ContentType="application/vnd.openxmlformats-officedocument.presentationml.slide+xml"/>
  <Override PartName="/ppt/theme/theme9.xml" ContentType="application/vnd.openxmlformats-officedocument.them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56.xml" ContentType="application/vnd.openxmlformats-officedocument.presentationml.slideLayout+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75.xml" ContentType="application/vnd.openxmlformats-officedocument.presentationml.slideLayout+xml"/>
  <Override PartName="/ppt/slideLayouts/slideLayout61.xml" ContentType="application/vnd.openxmlformats-officedocument.presentationml.slideLayout+xml"/>
  <Override PartName="/ppt/slideLayouts/slideLayout80.xml" ContentType="application/vnd.openxmlformats-officedocument.presentationml.slideLayout+xml"/>
  <Override PartName="/ppt/notesSlides/notesSlide3.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44.xml" ContentType="application/vnd.openxmlformats-officedocument.presentationml.slideLayout+xml"/>
  <Override PartName="/ppt/handoutMasters/handoutMaster1.xml" ContentType="application/vnd.openxmlformats-officedocument.presentationml.handoutMaster+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ppt/slideLayouts/slideLayout84.xml" ContentType="application/vnd.openxmlformats-officedocument.presentationml.slideLayout+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Layouts/slideLayout6.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Layouts/slideLayout67.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Override PartName="/ppt/slideLayouts/slideLayout72.xml" ContentType="application/vnd.openxmlformats-officedocument.presentationml.slideLayout+xml"/>
  <Override PartName="/ppt/slideLayouts/slideLayout88.xml" ContentType="application/vnd.openxmlformats-officedocument.presentationml.slideLayout+xml"/>
  <Default Extension="rels" ContentType="application/vnd.openxmlformats-package.relationships+xml"/>
  <Override PartName="/ppt/slideMasters/slideMaster8.xml" ContentType="application/vnd.openxmlformats-officedocument.presentationml.slideMaster+xml"/>
  <Override PartName="/ppt/slides/slide16.xml" ContentType="application/vnd.openxmlformats-officedocument.presentationml.slide+xml"/>
  <Override PartName="/ppt/slides/slide1.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57.xml" ContentType="application/vnd.openxmlformats-officedocument.presentationml.slideLayout+xml"/>
  <Override PartName="/ppt/slideLayouts/slideLayout19.xml" ContentType="application/vnd.openxmlformats-officedocument.presentationml.slideLayout+xml"/>
  <Override PartName="/ppt/slideLayouts/slideLayout76.xml" ContentType="application/vnd.openxmlformats-officedocument.presentationml.slideLayout+xml"/>
  <Override PartName="/ppt/slideLayouts/slideLayout62.xml" ContentType="application/vnd.openxmlformats-officedocument.presentationml.slideLayout+xml"/>
  <Override PartName="/ppt/slideLayouts/slideLayout81.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Layouts/slideLayout85.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4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slideLayouts/slideLayout73.xml" ContentType="application/vnd.openxmlformats-officedocument.presentationml.slideLayout+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77.xml" ContentType="application/vnd.openxmlformats-officedocument.presentationml.slideLayout+xml"/>
  <Override PartName="/ppt/slideLayouts/slideLayout63.xml" ContentType="application/vnd.openxmlformats-officedocument.presentationml.slideLayout+xml"/>
  <Override PartName="/ppt/slideLayouts/slideLayout82.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10.xml" ContentType="application/vnd.openxmlformats-officedocument.presentationml.slide+xml"/>
  <Override PartName="/ppt/theme/theme4.xml" ContentType="application/vnd.openxmlformats-officedocument.theme+xml"/>
  <Override PartName="/ppt/slideLayouts/slideLayout27.xml" ContentType="application/vnd.openxmlformats-officedocument.presentationml.slideLayout+xml"/>
  <Override PartName="/ppt/slideLayouts/slideLayout46.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slideLayouts/slideLayout70.xml" ContentType="application/vnd.openxmlformats-officedocument.presentationml.slideLayout+xml"/>
  <Override PartName="/ppt/slideLayouts/slideLayout86.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2" r:id="rId1"/>
    <p:sldMasterId id="2147483654" r:id="rId2"/>
    <p:sldMasterId id="2147483659" r:id="rId3"/>
    <p:sldMasterId id="2147483660" r:id="rId4"/>
    <p:sldMasterId id="2147483661" r:id="rId5"/>
    <p:sldMasterId id="2147483662" r:id="rId6"/>
    <p:sldMasterId id="2147483663" r:id="rId7"/>
    <p:sldMasterId id="2147483664" r:id="rId8"/>
  </p:sldMasterIdLst>
  <p:notesMasterIdLst>
    <p:notesMasterId r:id="rId27"/>
  </p:notesMasterIdLst>
  <p:handoutMasterIdLst>
    <p:handoutMasterId r:id="rId28"/>
  </p:handoutMasterIdLst>
  <p:sldIdLst>
    <p:sldId id="256" r:id="rId9"/>
    <p:sldId id="310" r:id="rId10"/>
    <p:sldId id="325" r:id="rId11"/>
    <p:sldId id="345" r:id="rId12"/>
    <p:sldId id="349" r:id="rId13"/>
    <p:sldId id="355" r:id="rId14"/>
    <p:sldId id="356" r:id="rId15"/>
    <p:sldId id="358" r:id="rId16"/>
    <p:sldId id="359" r:id="rId17"/>
    <p:sldId id="357" r:id="rId18"/>
    <p:sldId id="328" r:id="rId19"/>
    <p:sldId id="329" r:id="rId20"/>
    <p:sldId id="354" r:id="rId21"/>
    <p:sldId id="333" r:id="rId22"/>
    <p:sldId id="361" r:id="rId23"/>
    <p:sldId id="332" r:id="rId24"/>
    <p:sldId id="363" r:id="rId25"/>
    <p:sldId id="350" r:id="rId26"/>
  </p:sldIdLst>
  <p:sldSz cx="9144000" cy="6858000" type="screen4x3"/>
  <p:notesSz cx="6858000" cy="9144000"/>
  <p:defaultTextStyle>
    <a:defPPr>
      <a:defRPr lang="en-GB"/>
    </a:defPPr>
    <a:lvl1pPr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49263"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showPr useTimings="0">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0"/>
      </p:ext>
    </p:extLst>
  </p:showPr>
  <p:clrMru>
    <a:srgbClr val="3E699F"/>
    <a:srgbClr val="F6E5C2"/>
    <a:srgbClr val="D9CAAC"/>
    <a:srgbClr val="CECECE"/>
    <a:srgbClr val="C661B6"/>
    <a:srgbClr val="1180FF"/>
    <a:srgbClr val="5FC03E"/>
    <a:srgbClr val="22CA3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p:scale>
          <a:sx n="75" d="100"/>
          <a:sy n="75" d="100"/>
        </p:scale>
        <p:origin x="-2656" y="-14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5" d="100"/>
          <a:sy n="65" d="100"/>
        </p:scale>
        <p:origin x="-264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buClr>
                <a:srgbClr val="000000"/>
              </a:buClr>
              <a:buSzPct val="100000"/>
              <a:buFont typeface="Times New Roman" charset="0"/>
              <a:buNone/>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lvl1pPr>
          </a:lstStyle>
          <a:p>
            <a:pPr>
              <a:defRPr/>
            </a:pPr>
            <a:fld id="{CD0D5EEF-47F3-0240-84B2-DAAA09051B97}" type="datetime1">
              <a:rPr lang="en-US"/>
              <a:pPr>
                <a:defRPr/>
              </a:pPr>
              <a:t>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Clr>
                <a:srgbClr val="000000"/>
              </a:buClr>
              <a:buSzPct val="100000"/>
              <a:buFont typeface="Times New Roman" charset="0"/>
              <a:buNone/>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lvl1pPr>
          </a:lstStyle>
          <a:p>
            <a:pPr>
              <a:defRPr/>
            </a:pPr>
            <a:fld id="{D29859A2-C165-F04A-A940-DB6DC13D285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198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035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00355" name="Text Box 2"/>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00356" name="Text Box 3"/>
          <p:cNvSpPr txBox="1">
            <a:spLocks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00357"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8437"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00359" name="Text Box 6"/>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8439"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Times New Roman" charset="0"/>
                <a:cs typeface="Arial Unicode MS" charset="0"/>
              </a:defRPr>
            </a:lvl1pPr>
          </a:lstStyle>
          <a:p>
            <a:pPr>
              <a:defRPr/>
            </a:pPr>
            <a:fld id="{C7660372-47E0-044A-8E90-5C50B4EB148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473518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DF3E28D-23CE-A643-AB3C-15ACA356AF27}" type="slidenum">
              <a:rPr lang="en-US" sz="1200">
                <a:solidFill>
                  <a:srgbClr val="000000"/>
                </a:solidFill>
                <a:latin typeface="Times New Roman" charset="0"/>
                <a:cs typeface="Arial Unicode MS" charset="0"/>
              </a:rPr>
              <a:pPr eaLnBrk="1" hangingPunct="1"/>
              <a:t>1</a:t>
            </a:fld>
            <a:endParaRPr lang="en-US" sz="1200">
              <a:solidFill>
                <a:srgbClr val="000000"/>
              </a:solidFill>
              <a:latin typeface="Times New Roman" charset="0"/>
              <a:cs typeface="Arial Unicode MS" charset="0"/>
            </a:endParaRPr>
          </a:p>
        </p:txBody>
      </p:sp>
      <p:sp>
        <p:nvSpPr>
          <p:cNvPr id="102403"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r" eaLnBrk="1" hangingPunct="1">
              <a:buClr>
                <a:srgbClr val="000000"/>
              </a:buClr>
              <a:buSzPct val="100000"/>
              <a:buFont typeface="Times New Roman" charset="0"/>
              <a:buNone/>
            </a:pPr>
            <a:fld id="{D6DDDC03-7313-6246-976D-52F70B6ADCC7}" type="slidenum">
              <a:rPr lang="en-US" sz="1200">
                <a:solidFill>
                  <a:srgbClr val="000000"/>
                </a:solidFill>
              </a:rPr>
              <a:pPr algn="r" eaLnBrk="1" hangingPunct="1">
                <a:buClr>
                  <a:srgbClr val="000000"/>
                </a:buClr>
                <a:buSzPct val="100000"/>
                <a:buFont typeface="Times New Roman" charset="0"/>
                <a:buNone/>
              </a:pPr>
              <a:t>1</a:t>
            </a:fld>
            <a:endParaRPr lang="en-US" sz="1200">
              <a:solidFill>
                <a:srgbClr val="000000"/>
              </a:solidFill>
            </a:endParaRPr>
          </a:p>
        </p:txBody>
      </p:sp>
      <p:sp>
        <p:nvSpPr>
          <p:cNvPr id="10240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a:p>
        </p:txBody>
      </p:sp>
      <p:sp>
        <p:nvSpPr>
          <p:cNvPr id="102405" name="Text Box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
        <p:nvSpPr>
          <p:cNvPr id="104451" name="Slide Number Placeholder 3"/>
          <p:cNvSpPr>
            <a:spLocks noGrp="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8FE4411F-0057-AE44-815E-3E170DFCA389}" type="slidenum">
              <a:rPr lang="en-US" sz="1200">
                <a:solidFill>
                  <a:srgbClr val="000000"/>
                </a:solidFill>
                <a:latin typeface="Times New Roman" charset="0"/>
                <a:cs typeface="Arial Unicode MS" charset="0"/>
              </a:rPr>
              <a:pPr eaLnBrk="1" hangingPunct="1"/>
              <a:t>2</a:t>
            </a:fld>
            <a:endParaRPr lang="en-US" sz="1200">
              <a:solidFill>
                <a:srgbClr val="000000"/>
              </a:solidFill>
              <a:latin typeface="Times New Roman" charset="0"/>
              <a:cs typeface="Arial Unicode M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a:ea typeface="ＭＳ Ｐゴシック" charset="0"/>
              <a:cs typeface="ＭＳ Ｐゴシック" charset="0"/>
            </a:endParaRPr>
          </a:p>
        </p:txBody>
      </p:sp>
      <p:sp>
        <p:nvSpPr>
          <p:cNvPr id="108547" name="Slide Number Placeholder 3"/>
          <p:cNvSpPr>
            <a:spLocks noGrp="1"/>
          </p:cNvSpPr>
          <p:nvPr>
            <p:ph type="sldNum" sz="quarter"/>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FC5BA61-1A06-6944-B3E2-EA2C284D9797}" type="slidenum">
              <a:rPr lang="en-US" sz="1200">
                <a:solidFill>
                  <a:srgbClr val="000000"/>
                </a:solidFill>
                <a:latin typeface="Times New Roman" charset="0"/>
                <a:cs typeface="Arial Unicode MS" charset="0"/>
              </a:rPr>
              <a:pPr eaLnBrk="1" hangingPunct="1"/>
              <a:t>5</a:t>
            </a:fld>
            <a:endParaRPr lang="en-US" sz="1200">
              <a:solidFill>
                <a:srgbClr val="000000"/>
              </a:solidFill>
              <a:latin typeface="Times New Roman" charset="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363CF33D-0D0B-F342-84FF-2BC98C9E5501}"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068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54932F04-3ADF-D743-B122-2E03BEE6D72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417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661A5B95-7509-6B4C-9E50-B108F25A45E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35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661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061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401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951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7324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1348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9371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4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D51918E9-D5BF-0040-BA88-EF84841A4DD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235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378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9798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7363" y="188913"/>
            <a:ext cx="2125662" cy="59356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88913"/>
            <a:ext cx="6227763" cy="59356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879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F785A2E4-3BAF-2E47-A053-8E09F649737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583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334E6940-D808-CA47-B824-FB2F8D317FD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2219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96FA39B0-E9E1-A444-8AD7-6F346D3CBAB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1467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F98E9166-51A8-1D45-937C-A186DF73933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63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06/17/10</a:t>
            </a:r>
          </a:p>
        </p:txBody>
      </p:sp>
      <p:sp>
        <p:nvSpPr>
          <p:cNvPr id="8" name="Rectangle 5"/>
          <p:cNvSpPr>
            <a:spLocks noGrp="1" noChangeArrowheads="1"/>
          </p:cNvSpPr>
          <p:nvPr>
            <p:ph type="sldNum" idx="11"/>
          </p:nvPr>
        </p:nvSpPr>
        <p:spPr>
          <a:ln/>
        </p:spPr>
        <p:txBody>
          <a:bodyPr/>
          <a:lstStyle>
            <a:lvl1pPr>
              <a:defRPr/>
            </a:lvl1pPr>
          </a:lstStyle>
          <a:p>
            <a:pPr>
              <a:defRPr/>
            </a:pPr>
            <a:fld id="{1E232071-2836-5D43-8F81-20BCD56AE36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997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06/17/10</a:t>
            </a:r>
          </a:p>
        </p:txBody>
      </p:sp>
      <p:sp>
        <p:nvSpPr>
          <p:cNvPr id="4" name="Rectangle 5"/>
          <p:cNvSpPr>
            <a:spLocks noGrp="1" noChangeArrowheads="1"/>
          </p:cNvSpPr>
          <p:nvPr>
            <p:ph type="sldNum" idx="11"/>
          </p:nvPr>
        </p:nvSpPr>
        <p:spPr>
          <a:ln/>
        </p:spPr>
        <p:txBody>
          <a:bodyPr/>
          <a:lstStyle>
            <a:lvl1pPr>
              <a:defRPr/>
            </a:lvl1pPr>
          </a:lstStyle>
          <a:p>
            <a:pPr>
              <a:defRPr/>
            </a:pPr>
            <a:fld id="{7D30027C-A881-C74A-86B7-6CA02F1A4FB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5437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06/17/10</a:t>
            </a:r>
          </a:p>
        </p:txBody>
      </p:sp>
      <p:sp>
        <p:nvSpPr>
          <p:cNvPr id="3" name="Rectangle 5"/>
          <p:cNvSpPr>
            <a:spLocks noGrp="1" noChangeArrowheads="1"/>
          </p:cNvSpPr>
          <p:nvPr>
            <p:ph type="sldNum" idx="11"/>
          </p:nvPr>
        </p:nvSpPr>
        <p:spPr>
          <a:ln/>
        </p:spPr>
        <p:txBody>
          <a:bodyPr/>
          <a:lstStyle>
            <a:lvl1pPr>
              <a:defRPr/>
            </a:lvl1pPr>
          </a:lstStyle>
          <a:p>
            <a:pPr>
              <a:defRPr/>
            </a:pPr>
            <a:fld id="{BB5E714A-366E-3941-922F-5E4B2486B60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541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9B256DA0-E6ED-0141-A990-6BA71338ECA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8625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0AF14187-EDE5-1B45-8F43-1E649D26046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24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62A627F0-6091-3049-B2B7-42CBAE902B8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413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F40C9B60-537A-DB4A-8D07-2ABA79A15BD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0495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FDF42A69-5C6A-2949-B5D6-2D3C5DEC9B0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3239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5FEDFB5F-9B7E-EE48-9925-2D46D2ACEBD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5186764"/>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4106E837-6FBA-E84B-81D2-08BD273455D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7265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318742AE-3A1D-0441-AF3D-FF47B8CC604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2605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81676B7D-F748-254D-9168-90388946E46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3939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06/17/10</a:t>
            </a:r>
          </a:p>
        </p:txBody>
      </p:sp>
      <p:sp>
        <p:nvSpPr>
          <p:cNvPr id="8" name="Rectangle 5"/>
          <p:cNvSpPr>
            <a:spLocks noGrp="1" noChangeArrowheads="1"/>
          </p:cNvSpPr>
          <p:nvPr>
            <p:ph type="sldNum" idx="11"/>
          </p:nvPr>
        </p:nvSpPr>
        <p:spPr>
          <a:ln/>
        </p:spPr>
        <p:txBody>
          <a:bodyPr/>
          <a:lstStyle>
            <a:lvl1pPr>
              <a:defRPr/>
            </a:lvl1pPr>
          </a:lstStyle>
          <a:p>
            <a:pPr>
              <a:defRPr/>
            </a:pPr>
            <a:fld id="{F696B892-EDDB-EF4B-9976-211A02C1ABF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7028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06/17/10</a:t>
            </a:r>
          </a:p>
        </p:txBody>
      </p:sp>
      <p:sp>
        <p:nvSpPr>
          <p:cNvPr id="4" name="Rectangle 5"/>
          <p:cNvSpPr>
            <a:spLocks noGrp="1" noChangeArrowheads="1"/>
          </p:cNvSpPr>
          <p:nvPr>
            <p:ph type="sldNum" idx="11"/>
          </p:nvPr>
        </p:nvSpPr>
        <p:spPr>
          <a:ln/>
        </p:spPr>
        <p:txBody>
          <a:bodyPr/>
          <a:lstStyle>
            <a:lvl1pPr>
              <a:defRPr/>
            </a:lvl1pPr>
          </a:lstStyle>
          <a:p>
            <a:pPr>
              <a:defRPr/>
            </a:pPr>
            <a:fld id="{FB3D284F-EA8E-B647-B5C0-9B1A078551A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662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39534EFF-A4D9-1046-903E-F52353C6053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6706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06/17/10</a:t>
            </a:r>
          </a:p>
        </p:txBody>
      </p:sp>
      <p:sp>
        <p:nvSpPr>
          <p:cNvPr id="3" name="Rectangle 5"/>
          <p:cNvSpPr>
            <a:spLocks noGrp="1" noChangeArrowheads="1"/>
          </p:cNvSpPr>
          <p:nvPr>
            <p:ph type="sldNum" idx="11"/>
          </p:nvPr>
        </p:nvSpPr>
        <p:spPr>
          <a:ln/>
        </p:spPr>
        <p:txBody>
          <a:bodyPr/>
          <a:lstStyle>
            <a:lvl1pPr>
              <a:defRPr/>
            </a:lvl1pPr>
          </a:lstStyle>
          <a:p>
            <a:pPr>
              <a:defRPr/>
            </a:pPr>
            <a:fld id="{5B4DD749-2B6D-2A43-9461-5AB85E11D79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2344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7455CE0C-AB64-3A4B-89C1-20BC52C2A74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04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9D398ED5-483A-B348-89A2-8660A8AAB1F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0853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2AF1A0E0-233C-2E4C-94B7-66C084A0E0A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920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EA291AB3-778D-0947-9039-9D55558205E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8799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7465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6886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93954313"/>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403161"/>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968902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06/17/10</a:t>
            </a:r>
          </a:p>
        </p:txBody>
      </p:sp>
      <p:sp>
        <p:nvSpPr>
          <p:cNvPr id="8" name="Rectangle 5"/>
          <p:cNvSpPr>
            <a:spLocks noGrp="1" noChangeArrowheads="1"/>
          </p:cNvSpPr>
          <p:nvPr>
            <p:ph type="sldNum" idx="11"/>
          </p:nvPr>
        </p:nvSpPr>
        <p:spPr>
          <a:ln/>
        </p:spPr>
        <p:txBody>
          <a:bodyPr/>
          <a:lstStyle>
            <a:lvl1pPr>
              <a:defRPr/>
            </a:lvl1pPr>
          </a:lstStyle>
          <a:p>
            <a:pPr>
              <a:defRPr/>
            </a:pPr>
            <a:fld id="{185C702F-BD82-F64F-ABF0-8C36A170BE9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5363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9173052"/>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7102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2201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5346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8556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ftr" idx="10"/>
          </p:nvPr>
        </p:nvSpPr>
        <p:spPr>
          <a:ln/>
        </p:spPr>
        <p:txBody>
          <a:bodyPr/>
          <a:lstStyle>
            <a:lvl1pPr>
              <a:defRPr/>
            </a:lvl1pPr>
          </a:lstStyle>
          <a:p>
            <a:pPr>
              <a:defRPr/>
            </a:pPr>
            <a:r>
              <a:rPr lang="en-US"/>
              <a:t>olnet.org</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4441694"/>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E9447A14-A83A-2347-AD39-D06362B4F09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6165261"/>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9AF5B9B3-7AD0-5D4C-BCE5-202E427B107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6915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903DFE8D-8A80-7349-A45F-F98CA7F5A65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658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B6E49DC0-23A6-804E-93EB-69C3AA22C16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51878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06/17/10</a:t>
            </a:r>
          </a:p>
        </p:txBody>
      </p:sp>
      <p:sp>
        <p:nvSpPr>
          <p:cNvPr id="4" name="Rectangle 5"/>
          <p:cNvSpPr>
            <a:spLocks noGrp="1" noChangeArrowheads="1"/>
          </p:cNvSpPr>
          <p:nvPr>
            <p:ph type="sldNum" idx="11"/>
          </p:nvPr>
        </p:nvSpPr>
        <p:spPr>
          <a:ln/>
        </p:spPr>
        <p:txBody>
          <a:bodyPr/>
          <a:lstStyle>
            <a:lvl1pPr>
              <a:defRPr/>
            </a:lvl1pPr>
          </a:lstStyle>
          <a:p>
            <a:pPr>
              <a:defRPr/>
            </a:pPr>
            <a:fld id="{DDCE206C-3227-9548-972B-307B769D420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7024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06/17/10</a:t>
            </a:r>
          </a:p>
        </p:txBody>
      </p:sp>
      <p:sp>
        <p:nvSpPr>
          <p:cNvPr id="8" name="Rectangle 5"/>
          <p:cNvSpPr>
            <a:spLocks noGrp="1" noChangeArrowheads="1"/>
          </p:cNvSpPr>
          <p:nvPr>
            <p:ph type="sldNum" idx="11"/>
          </p:nvPr>
        </p:nvSpPr>
        <p:spPr>
          <a:ln/>
        </p:spPr>
        <p:txBody>
          <a:bodyPr/>
          <a:lstStyle>
            <a:lvl1pPr>
              <a:defRPr/>
            </a:lvl1pPr>
          </a:lstStyle>
          <a:p>
            <a:pPr>
              <a:defRPr/>
            </a:pPr>
            <a:fld id="{024A8706-4EB5-B042-95CA-58CDDC7BCCC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3368533"/>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06/17/10</a:t>
            </a:r>
          </a:p>
        </p:txBody>
      </p:sp>
      <p:sp>
        <p:nvSpPr>
          <p:cNvPr id="4" name="Rectangle 5"/>
          <p:cNvSpPr>
            <a:spLocks noGrp="1" noChangeArrowheads="1"/>
          </p:cNvSpPr>
          <p:nvPr>
            <p:ph type="sldNum" idx="11"/>
          </p:nvPr>
        </p:nvSpPr>
        <p:spPr>
          <a:ln/>
        </p:spPr>
        <p:txBody>
          <a:bodyPr/>
          <a:lstStyle>
            <a:lvl1pPr>
              <a:defRPr/>
            </a:lvl1pPr>
          </a:lstStyle>
          <a:p>
            <a:pPr>
              <a:defRPr/>
            </a:pPr>
            <a:fld id="{F5764938-D26D-3740-ABC1-88A3B2FE97A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3299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06/17/10</a:t>
            </a:r>
          </a:p>
        </p:txBody>
      </p:sp>
      <p:sp>
        <p:nvSpPr>
          <p:cNvPr id="3" name="Rectangle 5"/>
          <p:cNvSpPr>
            <a:spLocks noGrp="1" noChangeArrowheads="1"/>
          </p:cNvSpPr>
          <p:nvPr>
            <p:ph type="sldNum" idx="11"/>
          </p:nvPr>
        </p:nvSpPr>
        <p:spPr>
          <a:ln/>
        </p:spPr>
        <p:txBody>
          <a:bodyPr/>
          <a:lstStyle>
            <a:lvl1pPr>
              <a:defRPr/>
            </a:lvl1pPr>
          </a:lstStyle>
          <a:p>
            <a:pPr>
              <a:defRPr/>
            </a:pPr>
            <a:fld id="{CDB18C42-E796-094B-B74C-77275AF757E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7652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F09FBBDB-BD6F-1949-AA08-38035F6DF73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605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561EE448-655F-BE45-A28F-327B6879325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0890813"/>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43327E9A-C1E4-BE44-95E7-21B3D25E4D1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4918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9D910868-CE17-9145-B768-CE3A21719D6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693198"/>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15"/>
          <p:cNvSpPr>
            <a:spLocks noGrp="1" noChangeArrowheads="1"/>
          </p:cNvSpPr>
          <p:nvPr>
            <p:ph type="dt" idx="10"/>
          </p:nvPr>
        </p:nvSpPr>
        <p:spPr>
          <a:ln/>
        </p:spPr>
        <p:txBody>
          <a:bodyPr/>
          <a:lstStyle>
            <a:lvl1pPr>
              <a:defRPr/>
            </a:lvl1pPr>
          </a:lstStyle>
          <a:p>
            <a:pPr>
              <a:defRPr/>
            </a:pPr>
            <a:r>
              <a:rPr lang="en-US"/>
              <a:t>06/17/10</a:t>
            </a:r>
          </a:p>
        </p:txBody>
      </p:sp>
      <p:sp>
        <p:nvSpPr>
          <p:cNvPr id="5" name="Rectangle 17"/>
          <p:cNvSpPr>
            <a:spLocks noGrp="1" noChangeArrowheads="1"/>
          </p:cNvSpPr>
          <p:nvPr>
            <p:ph type="sldNum" idx="11"/>
          </p:nvPr>
        </p:nvSpPr>
        <p:spPr>
          <a:ln/>
        </p:spPr>
        <p:txBody>
          <a:bodyPr/>
          <a:lstStyle>
            <a:lvl1pPr>
              <a:defRPr/>
            </a:lvl1pPr>
          </a:lstStyle>
          <a:p>
            <a:pPr>
              <a:defRPr/>
            </a:pPr>
            <a:fld id="{C038522F-7974-874F-825E-4B0052825B9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3367591"/>
      </p:ext>
    </p:extLst>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5"/>
          <p:cNvSpPr>
            <a:spLocks noGrp="1" noChangeArrowheads="1"/>
          </p:cNvSpPr>
          <p:nvPr>
            <p:ph type="dt" idx="10"/>
          </p:nvPr>
        </p:nvSpPr>
        <p:spPr>
          <a:ln/>
        </p:spPr>
        <p:txBody>
          <a:bodyPr/>
          <a:lstStyle>
            <a:lvl1pPr>
              <a:defRPr/>
            </a:lvl1pPr>
          </a:lstStyle>
          <a:p>
            <a:pPr>
              <a:defRPr/>
            </a:pPr>
            <a:r>
              <a:rPr lang="en-US"/>
              <a:t>06/17/10</a:t>
            </a:r>
          </a:p>
        </p:txBody>
      </p:sp>
      <p:sp>
        <p:nvSpPr>
          <p:cNvPr id="5" name="Rectangle 17"/>
          <p:cNvSpPr>
            <a:spLocks noGrp="1" noChangeArrowheads="1"/>
          </p:cNvSpPr>
          <p:nvPr>
            <p:ph type="sldNum" idx="11"/>
          </p:nvPr>
        </p:nvSpPr>
        <p:spPr>
          <a:ln/>
        </p:spPr>
        <p:txBody>
          <a:bodyPr/>
          <a:lstStyle>
            <a:lvl1pPr>
              <a:defRPr/>
            </a:lvl1pPr>
          </a:lstStyle>
          <a:p>
            <a:pPr>
              <a:defRPr/>
            </a:pPr>
            <a:fld id="{5BF282C6-BB34-2043-8748-4175112770C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1246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5"/>
          <p:cNvSpPr>
            <a:spLocks noGrp="1" noChangeArrowheads="1"/>
          </p:cNvSpPr>
          <p:nvPr>
            <p:ph type="dt" idx="10"/>
          </p:nvPr>
        </p:nvSpPr>
        <p:spPr>
          <a:ln/>
        </p:spPr>
        <p:txBody>
          <a:bodyPr/>
          <a:lstStyle>
            <a:lvl1pPr>
              <a:defRPr/>
            </a:lvl1pPr>
          </a:lstStyle>
          <a:p>
            <a:pPr>
              <a:defRPr/>
            </a:pPr>
            <a:r>
              <a:rPr lang="en-US"/>
              <a:t>06/17/10</a:t>
            </a:r>
          </a:p>
        </p:txBody>
      </p:sp>
      <p:sp>
        <p:nvSpPr>
          <p:cNvPr id="5" name="Rectangle 17"/>
          <p:cNvSpPr>
            <a:spLocks noGrp="1" noChangeArrowheads="1"/>
          </p:cNvSpPr>
          <p:nvPr>
            <p:ph type="sldNum" idx="11"/>
          </p:nvPr>
        </p:nvSpPr>
        <p:spPr>
          <a:ln/>
        </p:spPr>
        <p:txBody>
          <a:bodyPr/>
          <a:lstStyle>
            <a:lvl1pPr>
              <a:defRPr/>
            </a:lvl1pPr>
          </a:lstStyle>
          <a:p>
            <a:pPr>
              <a:defRPr/>
            </a:pPr>
            <a:fld id="{72EEB349-FF13-9C40-BD98-03EFD781100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875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06/17/10</a:t>
            </a:r>
          </a:p>
        </p:txBody>
      </p:sp>
      <p:sp>
        <p:nvSpPr>
          <p:cNvPr id="3" name="Rectangle 5"/>
          <p:cNvSpPr>
            <a:spLocks noGrp="1" noChangeArrowheads="1"/>
          </p:cNvSpPr>
          <p:nvPr>
            <p:ph type="sldNum" idx="11"/>
          </p:nvPr>
        </p:nvSpPr>
        <p:spPr>
          <a:ln/>
        </p:spPr>
        <p:txBody>
          <a:bodyPr/>
          <a:lstStyle>
            <a:lvl1pPr>
              <a:defRPr/>
            </a:lvl1pPr>
          </a:lstStyle>
          <a:p>
            <a:pPr>
              <a:defRPr/>
            </a:pPr>
            <a:fld id="{82A820BF-FBAE-E04D-BCA0-E623EF2B948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024917"/>
      </p:ext>
    </p:extLst>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5"/>
          <p:cNvSpPr>
            <a:spLocks noGrp="1" noChangeArrowheads="1"/>
          </p:cNvSpPr>
          <p:nvPr>
            <p:ph type="dt" idx="10"/>
          </p:nvPr>
        </p:nvSpPr>
        <p:spPr>
          <a:ln/>
        </p:spPr>
        <p:txBody>
          <a:bodyPr/>
          <a:lstStyle>
            <a:lvl1pPr>
              <a:defRPr/>
            </a:lvl1pPr>
          </a:lstStyle>
          <a:p>
            <a:pPr>
              <a:defRPr/>
            </a:pPr>
            <a:r>
              <a:rPr lang="en-US"/>
              <a:t>06/17/10</a:t>
            </a:r>
          </a:p>
        </p:txBody>
      </p:sp>
      <p:sp>
        <p:nvSpPr>
          <p:cNvPr id="6" name="Rectangle 17"/>
          <p:cNvSpPr>
            <a:spLocks noGrp="1" noChangeArrowheads="1"/>
          </p:cNvSpPr>
          <p:nvPr>
            <p:ph type="sldNum" idx="11"/>
          </p:nvPr>
        </p:nvSpPr>
        <p:spPr>
          <a:ln/>
        </p:spPr>
        <p:txBody>
          <a:bodyPr/>
          <a:lstStyle>
            <a:lvl1pPr>
              <a:defRPr/>
            </a:lvl1pPr>
          </a:lstStyle>
          <a:p>
            <a:pPr>
              <a:defRPr/>
            </a:pPr>
            <a:fld id="{6AA57218-3CE4-A046-9D18-9D516AB6B5B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1823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5"/>
          <p:cNvSpPr>
            <a:spLocks noGrp="1" noChangeArrowheads="1"/>
          </p:cNvSpPr>
          <p:nvPr>
            <p:ph type="dt" idx="10"/>
          </p:nvPr>
        </p:nvSpPr>
        <p:spPr>
          <a:ln/>
        </p:spPr>
        <p:txBody>
          <a:bodyPr/>
          <a:lstStyle>
            <a:lvl1pPr>
              <a:defRPr/>
            </a:lvl1pPr>
          </a:lstStyle>
          <a:p>
            <a:pPr>
              <a:defRPr/>
            </a:pPr>
            <a:r>
              <a:rPr lang="en-US"/>
              <a:t>06/17/10</a:t>
            </a:r>
          </a:p>
        </p:txBody>
      </p:sp>
      <p:sp>
        <p:nvSpPr>
          <p:cNvPr id="8" name="Rectangle 17"/>
          <p:cNvSpPr>
            <a:spLocks noGrp="1" noChangeArrowheads="1"/>
          </p:cNvSpPr>
          <p:nvPr>
            <p:ph type="sldNum" idx="11"/>
          </p:nvPr>
        </p:nvSpPr>
        <p:spPr>
          <a:ln/>
        </p:spPr>
        <p:txBody>
          <a:bodyPr/>
          <a:lstStyle>
            <a:lvl1pPr>
              <a:defRPr/>
            </a:lvl1pPr>
          </a:lstStyle>
          <a:p>
            <a:pPr>
              <a:defRPr/>
            </a:pPr>
            <a:fld id="{EFC6C4C6-EB51-E549-B8F8-4F6CD08D049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9368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5"/>
          <p:cNvSpPr>
            <a:spLocks noGrp="1" noChangeArrowheads="1"/>
          </p:cNvSpPr>
          <p:nvPr>
            <p:ph type="dt" idx="10"/>
          </p:nvPr>
        </p:nvSpPr>
        <p:spPr>
          <a:ln/>
        </p:spPr>
        <p:txBody>
          <a:bodyPr/>
          <a:lstStyle>
            <a:lvl1pPr>
              <a:defRPr/>
            </a:lvl1pPr>
          </a:lstStyle>
          <a:p>
            <a:pPr>
              <a:defRPr/>
            </a:pPr>
            <a:r>
              <a:rPr lang="en-US"/>
              <a:t>06/17/10</a:t>
            </a:r>
          </a:p>
        </p:txBody>
      </p:sp>
      <p:sp>
        <p:nvSpPr>
          <p:cNvPr id="4" name="Rectangle 17"/>
          <p:cNvSpPr>
            <a:spLocks noGrp="1" noChangeArrowheads="1"/>
          </p:cNvSpPr>
          <p:nvPr>
            <p:ph type="sldNum" idx="11"/>
          </p:nvPr>
        </p:nvSpPr>
        <p:spPr>
          <a:ln/>
        </p:spPr>
        <p:txBody>
          <a:bodyPr/>
          <a:lstStyle>
            <a:lvl1pPr>
              <a:defRPr/>
            </a:lvl1pPr>
          </a:lstStyle>
          <a:p>
            <a:pPr>
              <a:defRPr/>
            </a:pPr>
            <a:fld id="{E61E9A58-E5B1-F440-8F94-024877DEE1E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5112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idx="10"/>
          </p:nvPr>
        </p:nvSpPr>
        <p:spPr>
          <a:ln/>
        </p:spPr>
        <p:txBody>
          <a:bodyPr/>
          <a:lstStyle>
            <a:lvl1pPr>
              <a:defRPr/>
            </a:lvl1pPr>
          </a:lstStyle>
          <a:p>
            <a:pPr>
              <a:defRPr/>
            </a:pPr>
            <a:r>
              <a:rPr lang="en-US"/>
              <a:t>06/17/10</a:t>
            </a:r>
          </a:p>
        </p:txBody>
      </p:sp>
      <p:sp>
        <p:nvSpPr>
          <p:cNvPr id="3" name="Rectangle 17"/>
          <p:cNvSpPr>
            <a:spLocks noGrp="1" noChangeArrowheads="1"/>
          </p:cNvSpPr>
          <p:nvPr>
            <p:ph type="sldNum" idx="11"/>
          </p:nvPr>
        </p:nvSpPr>
        <p:spPr>
          <a:ln/>
        </p:spPr>
        <p:txBody>
          <a:bodyPr/>
          <a:lstStyle>
            <a:lvl1pPr>
              <a:defRPr/>
            </a:lvl1pPr>
          </a:lstStyle>
          <a:p>
            <a:pPr>
              <a:defRPr/>
            </a:pPr>
            <a:fld id="{20B25F76-4675-AA4B-B73E-821FBAD3831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2224100"/>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5"/>
          <p:cNvSpPr>
            <a:spLocks noGrp="1" noChangeArrowheads="1"/>
          </p:cNvSpPr>
          <p:nvPr>
            <p:ph type="dt" idx="10"/>
          </p:nvPr>
        </p:nvSpPr>
        <p:spPr>
          <a:ln/>
        </p:spPr>
        <p:txBody>
          <a:bodyPr/>
          <a:lstStyle>
            <a:lvl1pPr>
              <a:defRPr/>
            </a:lvl1pPr>
          </a:lstStyle>
          <a:p>
            <a:pPr>
              <a:defRPr/>
            </a:pPr>
            <a:r>
              <a:rPr lang="en-US"/>
              <a:t>06/17/10</a:t>
            </a:r>
          </a:p>
        </p:txBody>
      </p:sp>
      <p:sp>
        <p:nvSpPr>
          <p:cNvPr id="6" name="Rectangle 17"/>
          <p:cNvSpPr>
            <a:spLocks noGrp="1" noChangeArrowheads="1"/>
          </p:cNvSpPr>
          <p:nvPr>
            <p:ph type="sldNum" idx="11"/>
          </p:nvPr>
        </p:nvSpPr>
        <p:spPr>
          <a:ln/>
        </p:spPr>
        <p:txBody>
          <a:bodyPr/>
          <a:lstStyle>
            <a:lvl1pPr>
              <a:defRPr/>
            </a:lvl1pPr>
          </a:lstStyle>
          <a:p>
            <a:pPr>
              <a:defRPr/>
            </a:pPr>
            <a:fld id="{C6D38667-6697-C24D-9DDB-3EA8D5405EC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6788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5"/>
          <p:cNvSpPr>
            <a:spLocks noGrp="1" noChangeArrowheads="1"/>
          </p:cNvSpPr>
          <p:nvPr>
            <p:ph type="dt" idx="10"/>
          </p:nvPr>
        </p:nvSpPr>
        <p:spPr>
          <a:ln/>
        </p:spPr>
        <p:txBody>
          <a:bodyPr/>
          <a:lstStyle>
            <a:lvl1pPr>
              <a:defRPr/>
            </a:lvl1pPr>
          </a:lstStyle>
          <a:p>
            <a:pPr>
              <a:defRPr/>
            </a:pPr>
            <a:r>
              <a:rPr lang="en-US"/>
              <a:t>06/17/10</a:t>
            </a:r>
          </a:p>
        </p:txBody>
      </p:sp>
      <p:sp>
        <p:nvSpPr>
          <p:cNvPr id="6" name="Rectangle 17"/>
          <p:cNvSpPr>
            <a:spLocks noGrp="1" noChangeArrowheads="1"/>
          </p:cNvSpPr>
          <p:nvPr>
            <p:ph type="sldNum" idx="11"/>
          </p:nvPr>
        </p:nvSpPr>
        <p:spPr>
          <a:ln/>
        </p:spPr>
        <p:txBody>
          <a:bodyPr/>
          <a:lstStyle>
            <a:lvl1pPr>
              <a:defRPr/>
            </a:lvl1pPr>
          </a:lstStyle>
          <a:p>
            <a:pPr>
              <a:defRPr/>
            </a:pPr>
            <a:fld id="{CE44E4D2-9776-BF4C-81EA-DF620F0CC06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350795"/>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5"/>
          <p:cNvSpPr>
            <a:spLocks noGrp="1" noChangeArrowheads="1"/>
          </p:cNvSpPr>
          <p:nvPr>
            <p:ph type="dt" idx="10"/>
          </p:nvPr>
        </p:nvSpPr>
        <p:spPr>
          <a:ln/>
        </p:spPr>
        <p:txBody>
          <a:bodyPr/>
          <a:lstStyle>
            <a:lvl1pPr>
              <a:defRPr/>
            </a:lvl1pPr>
          </a:lstStyle>
          <a:p>
            <a:pPr>
              <a:defRPr/>
            </a:pPr>
            <a:r>
              <a:rPr lang="en-US"/>
              <a:t>06/17/10</a:t>
            </a:r>
          </a:p>
        </p:txBody>
      </p:sp>
      <p:sp>
        <p:nvSpPr>
          <p:cNvPr id="5" name="Rectangle 17"/>
          <p:cNvSpPr>
            <a:spLocks noGrp="1" noChangeArrowheads="1"/>
          </p:cNvSpPr>
          <p:nvPr>
            <p:ph type="sldNum" idx="11"/>
          </p:nvPr>
        </p:nvSpPr>
        <p:spPr>
          <a:ln/>
        </p:spPr>
        <p:txBody>
          <a:bodyPr/>
          <a:lstStyle>
            <a:lvl1pPr>
              <a:defRPr/>
            </a:lvl1pPr>
          </a:lstStyle>
          <a:p>
            <a:pPr>
              <a:defRPr/>
            </a:pPr>
            <a:fld id="{F9F2D924-7C53-524A-8773-9EEE4C0F863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434741"/>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7363" y="188913"/>
            <a:ext cx="2125662" cy="593566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88913"/>
            <a:ext cx="6227763" cy="59356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5"/>
          <p:cNvSpPr>
            <a:spLocks noGrp="1" noChangeArrowheads="1"/>
          </p:cNvSpPr>
          <p:nvPr>
            <p:ph type="dt" idx="10"/>
          </p:nvPr>
        </p:nvSpPr>
        <p:spPr>
          <a:ln/>
        </p:spPr>
        <p:txBody>
          <a:bodyPr/>
          <a:lstStyle>
            <a:lvl1pPr>
              <a:defRPr/>
            </a:lvl1pPr>
          </a:lstStyle>
          <a:p>
            <a:pPr>
              <a:defRPr/>
            </a:pPr>
            <a:r>
              <a:rPr lang="en-US"/>
              <a:t>06/17/10</a:t>
            </a:r>
          </a:p>
        </p:txBody>
      </p:sp>
      <p:sp>
        <p:nvSpPr>
          <p:cNvPr id="5" name="Rectangle 17"/>
          <p:cNvSpPr>
            <a:spLocks noGrp="1" noChangeArrowheads="1"/>
          </p:cNvSpPr>
          <p:nvPr>
            <p:ph type="sldNum" idx="11"/>
          </p:nvPr>
        </p:nvSpPr>
        <p:spPr>
          <a:ln/>
        </p:spPr>
        <p:txBody>
          <a:bodyPr/>
          <a:lstStyle>
            <a:lvl1pPr>
              <a:defRPr/>
            </a:lvl1pPr>
          </a:lstStyle>
          <a:p>
            <a:pPr>
              <a:defRPr/>
            </a:pPr>
            <a:fld id="{0F1BA8C8-914E-D447-99A0-6C48BD64367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7167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A97339AF-889D-BB49-8A49-83A7CF0BDFA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675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B65FA1B9-3D94-F346-B80B-0E44892D3E0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38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16768AC3-F359-5641-B951-11DBBB4F88C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4608221"/>
      </p:ext>
    </p:extLst>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5507D34A-A4AB-C84D-A62D-8B83CEAFCD1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4691558"/>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91A2A080-6FE3-4A47-87FE-ADD0B66CB01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5635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06/17/10</a:t>
            </a:r>
          </a:p>
        </p:txBody>
      </p:sp>
      <p:sp>
        <p:nvSpPr>
          <p:cNvPr id="8" name="Rectangle 5"/>
          <p:cNvSpPr>
            <a:spLocks noGrp="1" noChangeArrowheads="1"/>
          </p:cNvSpPr>
          <p:nvPr>
            <p:ph type="sldNum" idx="11"/>
          </p:nvPr>
        </p:nvSpPr>
        <p:spPr>
          <a:ln/>
        </p:spPr>
        <p:txBody>
          <a:bodyPr/>
          <a:lstStyle>
            <a:lvl1pPr>
              <a:defRPr/>
            </a:lvl1pPr>
          </a:lstStyle>
          <a:p>
            <a:pPr>
              <a:defRPr/>
            </a:pPr>
            <a:fld id="{E0268B9F-DA95-B947-AD60-DC417405648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9356327"/>
      </p:ext>
    </p:extLst>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06/17/10</a:t>
            </a:r>
          </a:p>
        </p:txBody>
      </p:sp>
      <p:sp>
        <p:nvSpPr>
          <p:cNvPr id="4" name="Rectangle 5"/>
          <p:cNvSpPr>
            <a:spLocks noGrp="1" noChangeArrowheads="1"/>
          </p:cNvSpPr>
          <p:nvPr>
            <p:ph type="sldNum" idx="11"/>
          </p:nvPr>
        </p:nvSpPr>
        <p:spPr>
          <a:ln/>
        </p:spPr>
        <p:txBody>
          <a:bodyPr/>
          <a:lstStyle>
            <a:lvl1pPr>
              <a:defRPr/>
            </a:lvl1pPr>
          </a:lstStyle>
          <a:p>
            <a:pPr>
              <a:defRPr/>
            </a:pPr>
            <a:fld id="{CAA6BDB4-6279-784B-8461-57D2580EF80A}"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667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06/17/10</a:t>
            </a:r>
          </a:p>
        </p:txBody>
      </p:sp>
      <p:sp>
        <p:nvSpPr>
          <p:cNvPr id="3" name="Rectangle 5"/>
          <p:cNvSpPr>
            <a:spLocks noGrp="1" noChangeArrowheads="1"/>
          </p:cNvSpPr>
          <p:nvPr>
            <p:ph type="sldNum" idx="11"/>
          </p:nvPr>
        </p:nvSpPr>
        <p:spPr>
          <a:ln/>
        </p:spPr>
        <p:txBody>
          <a:bodyPr/>
          <a:lstStyle>
            <a:lvl1pPr>
              <a:defRPr/>
            </a:lvl1pPr>
          </a:lstStyle>
          <a:p>
            <a:pPr>
              <a:defRPr/>
            </a:pPr>
            <a:fld id="{27A24767-FDF1-0E41-88A2-0B3AB7C067E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8918641"/>
      </p:ext>
    </p:extLst>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3632C37F-F93A-2942-8A88-36CE94DF68A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95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C97C38FF-FC99-E54F-8D66-F0E04ABEFD77}"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263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C1EAD82B-EA3A-4840-AF02-C4FED960819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3936945"/>
      </p:ext>
    </p:extLst>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06/17/10</a:t>
            </a:r>
          </a:p>
        </p:txBody>
      </p:sp>
      <p:sp>
        <p:nvSpPr>
          <p:cNvPr id="5" name="Rectangle 5"/>
          <p:cNvSpPr>
            <a:spLocks noGrp="1" noChangeArrowheads="1"/>
          </p:cNvSpPr>
          <p:nvPr>
            <p:ph type="sldNum" idx="11"/>
          </p:nvPr>
        </p:nvSpPr>
        <p:spPr>
          <a:ln/>
        </p:spPr>
        <p:txBody>
          <a:bodyPr/>
          <a:lstStyle>
            <a:lvl1pPr>
              <a:defRPr/>
            </a:lvl1pPr>
          </a:lstStyle>
          <a:p>
            <a:pPr>
              <a:defRPr/>
            </a:pPr>
            <a:fld id="{2E921695-072B-5140-BB1C-9354051B792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322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06/17/10</a:t>
            </a:r>
          </a:p>
        </p:txBody>
      </p:sp>
      <p:sp>
        <p:nvSpPr>
          <p:cNvPr id="6" name="Rectangle 5"/>
          <p:cNvSpPr>
            <a:spLocks noGrp="1" noChangeArrowheads="1"/>
          </p:cNvSpPr>
          <p:nvPr>
            <p:ph type="sldNum" idx="11"/>
          </p:nvPr>
        </p:nvSpPr>
        <p:spPr>
          <a:ln/>
        </p:spPr>
        <p:txBody>
          <a:bodyPr/>
          <a:lstStyle>
            <a:lvl1pPr>
              <a:defRPr/>
            </a:lvl1pPr>
          </a:lstStyle>
          <a:p>
            <a:pPr>
              <a:defRPr/>
            </a:pPr>
            <a:fld id="{E6DDBA1E-BE56-B64C-A093-67783FAC1848}"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45109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jpeg"/><Relationship Id="rId16" Type="http://schemas.openxmlformats.org/officeDocument/2006/relationships/image" Target="../media/image4.png"/><Relationship Id="rId17"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5123"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charset="0"/>
              <a:buNone/>
              <a:tabLst>
                <a:tab pos="723900" algn="l"/>
                <a:tab pos="1447800" algn="l"/>
              </a:tabLst>
              <a:defRPr sz="1200">
                <a:solidFill>
                  <a:srgbClr val="898989"/>
                </a:solidFill>
                <a:latin typeface="+mn-lt"/>
                <a:ea typeface="Arial Unicode MS" charset="0"/>
                <a:cs typeface="Arial Unicode MS" charset="0"/>
              </a:defRPr>
            </a:lvl1pPr>
          </a:lstStyle>
          <a:p>
            <a:pPr>
              <a:defRPr/>
            </a:pPr>
            <a:r>
              <a:rPr lang="en-US"/>
              <a:t>06/17/10</a:t>
            </a:r>
          </a:p>
        </p:txBody>
      </p:sp>
      <p:sp>
        <p:nvSpPr>
          <p:cNvPr id="1029"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5125"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charset="0"/>
              <a:buNone/>
              <a:defRPr sz="1200">
                <a:solidFill>
                  <a:srgbClr val="898989"/>
                </a:solidFill>
                <a:latin typeface="Calibri" charset="0"/>
                <a:cs typeface="Arial Unicode MS" charset="0"/>
              </a:defRPr>
            </a:lvl1pPr>
          </a:lstStyle>
          <a:p>
            <a:pPr>
              <a:defRPr/>
            </a:pPr>
            <a:fld id="{600306B3-9AB8-2F49-833B-A841E2B733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13315" name="Picture 2"/>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950" y="188913"/>
            <a:ext cx="1763713" cy="939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13316" name="Picture 3"/>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165850"/>
            <a:ext cx="8172450"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13317" name="Rectangle 4"/>
          <p:cNvSpPr>
            <a:spLocks noGrp="1" noChangeArrowheads="1"/>
          </p:cNvSpPr>
          <p:nvPr>
            <p:ph type="title"/>
          </p:nvPr>
        </p:nvSpPr>
        <p:spPr bwMode="auto">
          <a:xfrm>
            <a:off x="1979613" y="188913"/>
            <a:ext cx="6983412"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3318" name="Rectangle 5"/>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4" name="Rectangle 6"/>
          <p:cNvSpPr>
            <a:spLocks noGrp="1" noChangeArrowheads="1"/>
          </p:cNvSpPr>
          <p:nvPr>
            <p:ph type="ftr"/>
          </p:nvPr>
        </p:nvSpPr>
        <p:spPr bwMode="auto">
          <a:xfrm>
            <a:off x="3124200" y="6453188"/>
            <a:ext cx="2894013"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charset="0"/>
              <a:buNone/>
              <a:tabLst>
                <a:tab pos="723900" algn="l"/>
                <a:tab pos="1447800" algn="l"/>
                <a:tab pos="2171700" algn="l"/>
                <a:tab pos="2895600" algn="l"/>
              </a:tabLst>
              <a:defRPr sz="1400" b="1">
                <a:solidFill>
                  <a:srgbClr val="99CC00"/>
                </a:solidFill>
                <a:latin typeface="Times New Roman" charset="0"/>
                <a:ea typeface="Arial Unicode MS" charset="0"/>
                <a:cs typeface="Arial Unicode MS" charset="0"/>
              </a:defRPr>
            </a:lvl1pPr>
          </a:lstStyle>
          <a:p>
            <a:pPr>
              <a:defRPr/>
            </a:pPr>
            <a:r>
              <a:rPr lang="en-US"/>
              <a:t>olnet.org</a:t>
            </a:r>
          </a:p>
        </p:txBody>
      </p:sp>
      <p:pic>
        <p:nvPicPr>
          <p:cNvPr id="13320" name="Picture 7"/>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43888" y="6165850"/>
            <a:ext cx="750887" cy="517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Tree>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2pPr>
      <a:lvl3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3pPr>
      <a:lvl4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4pPr>
      <a:lvl5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9pPr>
    </p:titleStyle>
    <p:bodyStyle>
      <a:lvl1pPr marL="342900" indent="-342900" algn="l" defTabSz="449263" rtl="0" eaLnBrk="0" fontAlgn="base" hangingPunct="0">
        <a:spcBef>
          <a:spcPct val="0"/>
        </a:spcBef>
        <a:spcAft>
          <a:spcPts val="1500"/>
        </a:spcAft>
        <a:buClr>
          <a:srgbClr val="000000"/>
        </a:buClr>
        <a:buSzPct val="100000"/>
        <a:buFont typeface="Times New Roman" charset="0"/>
        <a:defRPr sz="2400">
          <a:solidFill>
            <a:srgbClr val="333399"/>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3"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291"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charset="0"/>
              <a:buNone/>
              <a:tabLst>
                <a:tab pos="723900" algn="l"/>
                <a:tab pos="1447800" algn="l"/>
              </a:tabLst>
              <a:defRPr sz="1200">
                <a:solidFill>
                  <a:srgbClr val="898989"/>
                </a:solidFill>
                <a:latin typeface="Times New Roman" charset="0"/>
                <a:ea typeface="Arial Unicode MS" charset="0"/>
                <a:cs typeface="Arial Unicode MS" charset="0"/>
              </a:defRPr>
            </a:lvl1pPr>
          </a:lstStyle>
          <a:p>
            <a:pPr>
              <a:defRPr/>
            </a:pPr>
            <a:r>
              <a:rPr lang="en-US"/>
              <a:t>06/17/10</a:t>
            </a:r>
          </a:p>
        </p:txBody>
      </p:sp>
      <p:sp>
        <p:nvSpPr>
          <p:cNvPr id="25605"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2293"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charset="0"/>
              <a:buNone/>
              <a:defRPr sz="1200">
                <a:solidFill>
                  <a:srgbClr val="898989"/>
                </a:solidFill>
                <a:latin typeface="Times New Roman" charset="0"/>
                <a:cs typeface="Arial Unicode MS" charset="0"/>
              </a:defRPr>
            </a:lvl1pPr>
          </a:lstStyle>
          <a:p>
            <a:pPr>
              <a:defRPr/>
            </a:pPr>
            <a:fld id="{49B19940-18C5-C14A-BA3B-5ADA8084AF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37891"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3315"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charset="0"/>
              <a:buNone/>
              <a:tabLst>
                <a:tab pos="723900" algn="l"/>
                <a:tab pos="1447800" algn="l"/>
              </a:tabLst>
              <a:defRPr sz="1200">
                <a:solidFill>
                  <a:srgbClr val="898989"/>
                </a:solidFill>
                <a:latin typeface="Times New Roman" charset="0"/>
                <a:ea typeface="Arial Unicode MS" charset="0"/>
                <a:cs typeface="Arial Unicode MS" charset="0"/>
              </a:defRPr>
            </a:lvl1pPr>
          </a:lstStyle>
          <a:p>
            <a:pPr>
              <a:defRPr/>
            </a:pPr>
            <a:r>
              <a:rPr lang="en-US"/>
              <a:t>06/17/10</a:t>
            </a:r>
          </a:p>
        </p:txBody>
      </p:sp>
      <p:sp>
        <p:nvSpPr>
          <p:cNvPr id="37893"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3317"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charset="0"/>
              <a:buNone/>
              <a:defRPr sz="1200">
                <a:solidFill>
                  <a:srgbClr val="898989"/>
                </a:solidFill>
                <a:latin typeface="Times New Roman" charset="0"/>
                <a:cs typeface="Arial Unicode MS" charset="0"/>
              </a:defRPr>
            </a:lvl1pPr>
          </a:lstStyle>
          <a:p>
            <a:pPr>
              <a:defRPr/>
            </a:pPr>
            <a:fld id="{D98D2DF8-C5C3-2347-828C-CA71504443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017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4339" name="Rectangle 3"/>
          <p:cNvSpPr>
            <a:spLocks noGrp="1" noChangeArrowheads="1"/>
          </p:cNvSpPr>
          <p:nvPr>
            <p:ph type="ftr"/>
          </p:nvPr>
        </p:nvSpPr>
        <p:spPr bwMode="auto">
          <a:xfrm>
            <a:off x="3124200" y="6356350"/>
            <a:ext cx="2894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buClr>
                <a:srgbClr val="000000"/>
              </a:buClr>
              <a:buSzPct val="100000"/>
              <a:buFont typeface="Times New Roman" charset="0"/>
              <a:buNone/>
              <a:tabLst>
                <a:tab pos="723900" algn="l"/>
                <a:tab pos="1447800" algn="l"/>
                <a:tab pos="2171700" algn="l"/>
                <a:tab pos="2895600" algn="l"/>
              </a:tabLst>
              <a:defRPr sz="1200">
                <a:solidFill>
                  <a:srgbClr val="898989"/>
                </a:solidFill>
                <a:latin typeface="+mn-lt"/>
                <a:ea typeface="Arial Unicode MS" charset="0"/>
                <a:cs typeface="Arial Unicode MS" charset="0"/>
              </a:defRPr>
            </a:lvl1pPr>
          </a:lstStyle>
          <a:p>
            <a:pPr>
              <a:defRPr/>
            </a:pPr>
            <a:r>
              <a:rPr lang="en-US"/>
              <a:t>olnet.org</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2467"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5363"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charset="0"/>
              <a:buNone/>
              <a:tabLst>
                <a:tab pos="723900" algn="l"/>
                <a:tab pos="1447800" algn="l"/>
              </a:tabLst>
              <a:defRPr sz="1200">
                <a:solidFill>
                  <a:srgbClr val="898989"/>
                </a:solidFill>
                <a:latin typeface="Times New Roman" charset="0"/>
                <a:ea typeface="Arial Unicode MS" charset="0"/>
                <a:cs typeface="Arial Unicode MS" charset="0"/>
              </a:defRPr>
            </a:lvl1pPr>
          </a:lstStyle>
          <a:p>
            <a:pPr>
              <a:defRPr/>
            </a:pPr>
            <a:r>
              <a:rPr lang="en-US"/>
              <a:t>06/17/10</a:t>
            </a:r>
          </a:p>
        </p:txBody>
      </p:sp>
      <p:sp>
        <p:nvSpPr>
          <p:cNvPr id="62469"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5365"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charset="0"/>
              <a:buNone/>
              <a:defRPr sz="1200">
                <a:solidFill>
                  <a:srgbClr val="898989"/>
                </a:solidFill>
                <a:latin typeface="Times New Roman" charset="0"/>
                <a:cs typeface="Arial Unicode MS" charset="0"/>
              </a:defRPr>
            </a:lvl1pPr>
          </a:lstStyle>
          <a:p>
            <a:pPr>
              <a:defRPr/>
            </a:pPr>
            <a:fld id="{6FB48EE6-58E1-104B-857B-AF33FD6DD2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74754" name="Picture 1"/>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74755" name="Picture 2"/>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950" y="188913"/>
            <a:ext cx="1763713" cy="939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74756" name="Picture 3"/>
          <p:cNvPicPr>
            <a:picLocks noChangeAspect="1" noChangeArrowheads="1"/>
          </p:cNvPicPr>
          <p:nvPr/>
        </p:nvPicPr>
        <p:blipFill>
          <a:blip r:embed="rId1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165850"/>
            <a:ext cx="8172450"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pic>
        <p:nvPicPr>
          <p:cNvPr id="74757" name="Picture 4"/>
          <p:cNvPicPr>
            <a:picLocks noChangeAspect="1" noChangeArrowheads="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43888" y="6165850"/>
            <a:ext cx="750887" cy="517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74758" name="AutoShape 5"/>
          <p:cNvSpPr>
            <a:spLocks noChangeArrowheads="1"/>
          </p:cNvSpPr>
          <p:nvPr/>
        </p:nvSpPr>
        <p:spPr bwMode="auto">
          <a:xfrm>
            <a:off x="0" y="4664075"/>
            <a:ext cx="9150350" cy="1588"/>
          </a:xfrm>
          <a:prstGeom prst="rtTriangle">
            <a:avLst/>
          </a:prstGeom>
          <a:gradFill rotWithShape="0">
            <a:gsLst>
              <a:gs pos="0">
                <a:srgbClr val="6B9397"/>
              </a:gs>
              <a:gs pos="50000">
                <a:srgbClr val="BBEBEF"/>
              </a:gs>
              <a:gs pos="100000">
                <a:srgbClr val="6B9397"/>
              </a:gs>
            </a:gsLst>
            <a:lin ang="3000000" scaled="1"/>
          </a:gra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grpSp>
        <p:nvGrpSpPr>
          <p:cNvPr id="74759" name="Group 6"/>
          <p:cNvGrpSpPr>
            <a:grpSpLocks/>
          </p:cNvGrpSpPr>
          <p:nvPr/>
        </p:nvGrpSpPr>
        <p:grpSpPr bwMode="auto">
          <a:xfrm>
            <a:off x="-3175" y="4953000"/>
            <a:ext cx="9145588" cy="1909763"/>
            <a:chOff x="-2" y="3120"/>
            <a:chExt cx="5761" cy="1203"/>
          </a:xfrm>
        </p:grpSpPr>
        <p:sp>
          <p:nvSpPr>
            <p:cNvPr id="74765" name="AutoShape 7"/>
            <p:cNvSpPr>
              <a:spLocks noChangeArrowheads="1"/>
            </p:cNvSpPr>
            <p:nvPr/>
          </p:nvSpPr>
          <p:spPr bwMode="auto">
            <a:xfrm>
              <a:off x="1067" y="3120"/>
              <a:ext cx="4689" cy="306"/>
            </a:xfrm>
            <a:custGeom>
              <a:avLst/>
              <a:gdLst>
                <a:gd name="T0" fmla="*/ 4593 w 4697"/>
                <a:gd name="T1" fmla="*/ 0 h 367"/>
                <a:gd name="T2" fmla="*/ 4593 w 4697"/>
                <a:gd name="T3" fmla="*/ 35 h 367"/>
                <a:gd name="T4" fmla="*/ 0 w 4697"/>
                <a:gd name="T5" fmla="*/ 21 h 367"/>
                <a:gd name="T6" fmla="*/ 4593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D4EDEF">
                <a:alpha val="39999"/>
              </a:srgbClr>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endParaRPr lang="en-US"/>
            </a:p>
          </p:txBody>
        </p:sp>
        <p:sp>
          <p:nvSpPr>
            <p:cNvPr id="74766" name="AutoShape 8"/>
            <p:cNvSpPr>
              <a:spLocks noChangeArrowheads="1"/>
            </p:cNvSpPr>
            <p:nvPr/>
          </p:nvSpPr>
          <p:spPr bwMode="auto">
            <a:xfrm>
              <a:off x="29" y="3298"/>
              <a:ext cx="5728" cy="495"/>
            </a:xfrm>
            <a:custGeom>
              <a:avLst/>
              <a:gdLst>
                <a:gd name="T0" fmla="*/ 0 w 5760"/>
                <a:gd name="T1" fmla="*/ 0 h 528"/>
                <a:gd name="T2" fmla="*/ 5358 w 5760"/>
                <a:gd name="T3" fmla="*/ 0 h 528"/>
                <a:gd name="T4" fmla="*/ 5358 w 5760"/>
                <a:gd name="T5" fmla="*/ 230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endParaRPr lang="en-US"/>
            </a:p>
          </p:txBody>
        </p:sp>
        <p:grpSp>
          <p:nvGrpSpPr>
            <p:cNvPr id="74767" name="Group 9"/>
            <p:cNvGrpSpPr>
              <a:grpSpLocks/>
            </p:cNvGrpSpPr>
            <p:nvPr/>
          </p:nvGrpSpPr>
          <p:grpSpPr bwMode="auto">
            <a:xfrm>
              <a:off x="2" y="3145"/>
              <a:ext cx="5757" cy="1178"/>
              <a:chOff x="2" y="3145"/>
              <a:chExt cx="5757" cy="1178"/>
            </a:xfrm>
          </p:grpSpPr>
          <p:pic>
            <p:nvPicPr>
              <p:cNvPr id="74769" name="Picture 10"/>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 y="3145"/>
                <a:ext cx="5758" cy="117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sp>
            <p:nvSpPr>
              <p:cNvPr id="74770" name="Text Box 11"/>
              <p:cNvSpPr txBox="1">
                <a:spLocks noChangeArrowheads="1"/>
              </p:cNvSpPr>
              <p:nvPr/>
            </p:nvSpPr>
            <p:spPr bwMode="auto">
              <a:xfrm>
                <a:off x="6" y="3150"/>
                <a:ext cx="1" cy="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grpSp>
        <p:pic>
          <p:nvPicPr>
            <p:cNvPr id="74768" name="Picture 12"/>
            <p:cNvPicPr>
              <a:picLocks noChangeAspect="1" noChangeArrowheads="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 y="3141"/>
              <a:ext cx="5762" cy="50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pic>
      </p:grpSp>
      <p:sp>
        <p:nvSpPr>
          <p:cNvPr id="74760" name="Rectangle 13"/>
          <p:cNvSpPr>
            <a:spLocks noGrp="1" noChangeArrowheads="1"/>
          </p:cNvSpPr>
          <p:nvPr>
            <p:ph type="title"/>
          </p:nvPr>
        </p:nvSpPr>
        <p:spPr bwMode="auto">
          <a:xfrm>
            <a:off x="1979613" y="188913"/>
            <a:ext cx="6983412"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74761"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6399" name="Rectangle 15"/>
          <p:cNvSpPr>
            <a:spLocks noGrp="1" noChangeArrowheads="1"/>
          </p:cNvSpPr>
          <p:nvPr>
            <p:ph type="dt"/>
          </p:nvPr>
        </p:nvSpPr>
        <p:spPr bwMode="auto">
          <a:xfrm>
            <a:off x="6727825" y="6408738"/>
            <a:ext cx="1917700" cy="3667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charset="0"/>
              <a:buNone/>
              <a:tabLst>
                <a:tab pos="723900" algn="l"/>
                <a:tab pos="1447800" algn="l"/>
              </a:tabLst>
              <a:defRPr sz="1800">
                <a:solidFill>
                  <a:srgbClr val="FFFFFF"/>
                </a:solidFill>
                <a:latin typeface="Times New Roman" charset="0"/>
                <a:ea typeface="Arial Unicode MS" charset="0"/>
                <a:cs typeface="Arial Unicode MS" charset="0"/>
              </a:defRPr>
            </a:lvl1pPr>
          </a:lstStyle>
          <a:p>
            <a:pPr>
              <a:defRPr/>
            </a:pPr>
            <a:r>
              <a:rPr lang="en-US"/>
              <a:t>06/17/10</a:t>
            </a:r>
          </a:p>
        </p:txBody>
      </p:sp>
      <p:sp>
        <p:nvSpPr>
          <p:cNvPr id="74763" name="Text Box 16"/>
          <p:cNvSpPr txBox="1">
            <a:spLocks noChangeArrowheads="1"/>
          </p:cNvSpPr>
          <p:nvPr/>
        </p:nvSpPr>
        <p:spPr bwMode="auto">
          <a:xfrm>
            <a:off x="3124200" y="6453188"/>
            <a:ext cx="28956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6401" name="Rectangle 17"/>
          <p:cNvSpPr>
            <a:spLocks noGrp="1" noChangeArrowheads="1"/>
          </p:cNvSpPr>
          <p:nvPr>
            <p:ph type="sldNum"/>
          </p:nvPr>
        </p:nvSpPr>
        <p:spPr bwMode="auto">
          <a:xfrm>
            <a:off x="8647113" y="6408738"/>
            <a:ext cx="365125" cy="366712"/>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buSzPct val="100000"/>
              <a:buFont typeface="Times New Roman" charset="0"/>
              <a:buNone/>
              <a:defRPr sz="1800">
                <a:solidFill>
                  <a:srgbClr val="FFFFFF"/>
                </a:solidFill>
                <a:latin typeface="Times New Roman" charset="0"/>
                <a:cs typeface="Arial Unicode MS" charset="0"/>
              </a:defRPr>
            </a:lvl1pPr>
          </a:lstStyle>
          <a:p>
            <a:pPr>
              <a:defRPr/>
            </a:pPr>
            <a:fld id="{327EA039-09A8-4F4E-A344-36F31F7375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2pPr>
      <a:lvl3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3pPr>
      <a:lvl4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4pPr>
      <a:lvl5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9pPr>
    </p:titleStyle>
    <p:bodyStyle>
      <a:lvl1pPr marL="342900" indent="-342900" algn="l" defTabSz="449263" rtl="0" eaLnBrk="0" fontAlgn="base" hangingPunct="0">
        <a:spcBef>
          <a:spcPct val="0"/>
        </a:spcBef>
        <a:spcAft>
          <a:spcPts val="1500"/>
        </a:spcAft>
        <a:buClr>
          <a:srgbClr val="000000"/>
        </a:buClr>
        <a:buSzPct val="100000"/>
        <a:buFont typeface="Times New Roman" charset="0"/>
        <a:defRPr sz="2400">
          <a:solidFill>
            <a:srgbClr val="333399"/>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2pPr>
      <a:lvl3pPr marL="11430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87043"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7411"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charset="0"/>
              <a:buNone/>
              <a:tabLst>
                <a:tab pos="723900" algn="l"/>
                <a:tab pos="1447800" algn="l"/>
              </a:tabLst>
              <a:defRPr sz="1200">
                <a:solidFill>
                  <a:srgbClr val="898989"/>
                </a:solidFill>
                <a:latin typeface="+mn-lt"/>
                <a:ea typeface="Arial Unicode MS" charset="0"/>
                <a:cs typeface="Arial Unicode MS" charset="0"/>
              </a:defRPr>
            </a:lvl1pPr>
          </a:lstStyle>
          <a:p>
            <a:pPr>
              <a:defRPr/>
            </a:pPr>
            <a:r>
              <a:rPr lang="en-US"/>
              <a:t>06/17/10</a:t>
            </a:r>
          </a:p>
        </p:txBody>
      </p:sp>
      <p:sp>
        <p:nvSpPr>
          <p:cNvPr id="87045"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a:p>
        </p:txBody>
      </p:sp>
      <p:sp>
        <p:nvSpPr>
          <p:cNvPr id="17413"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charset="0"/>
              <a:buNone/>
              <a:defRPr sz="1200">
                <a:solidFill>
                  <a:srgbClr val="898989"/>
                </a:solidFill>
                <a:latin typeface="Calibri" charset="0"/>
                <a:cs typeface="Arial Unicode MS" charset="0"/>
              </a:defRPr>
            </a:lvl1pPr>
          </a:lstStyle>
          <a:p>
            <a:pPr>
              <a:defRPr/>
            </a:pPr>
            <a:fld id="{DAB3DDC6-77D1-0640-81A2-A18804D0A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charset="0"/>
          <a:ea typeface="ＭＳ Ｐゴシック" charset="-128"/>
          <a:cs typeface="ＭＳ Ｐゴシック"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3124200" y="6453188"/>
            <a:ext cx="2895600" cy="268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400" b="1">
                <a:solidFill>
                  <a:srgbClr val="99CC00"/>
                </a:solidFill>
              </a:rPr>
              <a:t>olnet.org</a:t>
            </a:r>
          </a:p>
        </p:txBody>
      </p:sp>
      <p:sp>
        <p:nvSpPr>
          <p:cNvPr id="101379" name="Title 1"/>
          <p:cNvSpPr txBox="1">
            <a:spLocks/>
          </p:cNvSpPr>
          <p:nvPr/>
        </p:nvSpPr>
        <p:spPr bwMode="auto">
          <a:xfrm>
            <a:off x="395288" y="1341438"/>
            <a:ext cx="8458200" cy="1470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defTabSz="457200" eaLnBrk="0" hangingPunct="0">
              <a:defRPr sz="2400">
                <a:solidFill>
                  <a:schemeClr val="bg1"/>
                </a:solidFill>
                <a:latin typeface="Arial" charset="0"/>
                <a:ea typeface="ＭＳ Ｐゴシック" charset="0"/>
                <a:cs typeface="ＭＳ Ｐゴシック" charset="0"/>
              </a:defRPr>
            </a:lvl1pPr>
            <a:lvl2pPr defTabSz="457200" eaLnBrk="0" hangingPunct="0">
              <a:defRPr sz="2400">
                <a:solidFill>
                  <a:schemeClr val="bg1"/>
                </a:solidFill>
                <a:latin typeface="Arial" charset="0"/>
                <a:ea typeface="ＭＳ Ｐゴシック" charset="0"/>
              </a:defRPr>
            </a:lvl2pPr>
            <a:lvl3pPr defTabSz="457200" eaLnBrk="0" hangingPunct="0">
              <a:defRPr sz="2400">
                <a:solidFill>
                  <a:schemeClr val="bg1"/>
                </a:solidFill>
                <a:latin typeface="Arial" charset="0"/>
                <a:ea typeface="ＭＳ Ｐゴシック" charset="0"/>
              </a:defRPr>
            </a:lvl3pPr>
            <a:lvl4pPr defTabSz="457200" eaLnBrk="0" hangingPunct="0">
              <a:defRPr sz="2400">
                <a:solidFill>
                  <a:schemeClr val="bg1"/>
                </a:solidFill>
                <a:latin typeface="Arial" charset="0"/>
                <a:ea typeface="ＭＳ Ｐゴシック" charset="0"/>
              </a:defRPr>
            </a:lvl4pPr>
            <a:lvl5pPr defTabSz="4572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a:r>
              <a:rPr lang="en-US" sz="3200" dirty="0">
                <a:solidFill>
                  <a:srgbClr val="3366FF"/>
                </a:solidFill>
              </a:rPr>
              <a:t>The National Courses of Excellence Program: </a:t>
            </a:r>
            <a:r>
              <a:rPr lang="en-US" sz="3200" dirty="0">
                <a:solidFill>
                  <a:srgbClr val="5FC03E"/>
                </a:solidFill>
              </a:rPr>
              <a:t>OER for Higher Education in China</a:t>
            </a:r>
            <a:endParaRPr lang="en-GB" sz="3200" dirty="0">
              <a:solidFill>
                <a:srgbClr val="5FC03E"/>
              </a:solidFill>
            </a:endParaRPr>
          </a:p>
        </p:txBody>
      </p:sp>
      <p:sp>
        <p:nvSpPr>
          <p:cNvPr id="101380" name="Subtitle 2"/>
          <p:cNvSpPr txBox="1">
            <a:spLocks/>
          </p:cNvSpPr>
          <p:nvPr/>
        </p:nvSpPr>
        <p:spPr bwMode="auto">
          <a:xfrm>
            <a:off x="179388" y="3716338"/>
            <a:ext cx="2376487" cy="1584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457200" eaLnBrk="0" hangingPunct="0">
              <a:defRPr sz="2400">
                <a:solidFill>
                  <a:schemeClr val="bg1"/>
                </a:solidFill>
                <a:latin typeface="Arial" charset="0"/>
                <a:ea typeface="ＭＳ Ｐゴシック" charset="0"/>
                <a:cs typeface="ＭＳ Ｐゴシック" charset="0"/>
              </a:defRPr>
            </a:lvl1pPr>
            <a:lvl2pPr defTabSz="457200" eaLnBrk="0" hangingPunct="0">
              <a:defRPr sz="2400">
                <a:solidFill>
                  <a:schemeClr val="bg1"/>
                </a:solidFill>
                <a:latin typeface="Arial" charset="0"/>
                <a:ea typeface="ＭＳ Ｐゴシック" charset="0"/>
              </a:defRPr>
            </a:lvl2pPr>
            <a:lvl3pPr defTabSz="457200" eaLnBrk="0" hangingPunct="0">
              <a:defRPr sz="2400">
                <a:solidFill>
                  <a:schemeClr val="bg1"/>
                </a:solidFill>
                <a:latin typeface="Arial" charset="0"/>
                <a:ea typeface="ＭＳ Ｐゴシック" charset="0"/>
              </a:defRPr>
            </a:lvl3pPr>
            <a:lvl4pPr defTabSz="457200" eaLnBrk="0" hangingPunct="0">
              <a:defRPr sz="2400">
                <a:solidFill>
                  <a:schemeClr val="bg1"/>
                </a:solidFill>
                <a:latin typeface="Arial" charset="0"/>
                <a:ea typeface="ＭＳ Ｐゴシック" charset="0"/>
              </a:defRPr>
            </a:lvl4pPr>
            <a:lvl5pPr defTabSz="4572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spcBef>
                <a:spcPct val="20000"/>
              </a:spcBef>
              <a:buFont typeface="Arial" charset="0"/>
              <a:buNone/>
            </a:pPr>
            <a:r>
              <a:rPr lang="en-US" sz="1800" b="1">
                <a:solidFill>
                  <a:srgbClr val="000090"/>
                </a:solidFill>
              </a:rPr>
              <a:t>Elpida Makriyannis</a:t>
            </a:r>
            <a:endParaRPr lang="en-US" sz="1800">
              <a:solidFill>
                <a:srgbClr val="000090"/>
              </a:solidFill>
            </a:endParaRPr>
          </a:p>
          <a:p>
            <a:pPr>
              <a:spcBef>
                <a:spcPct val="20000"/>
              </a:spcBef>
              <a:buFont typeface="Arial" charset="0"/>
              <a:buNone/>
            </a:pPr>
            <a:r>
              <a:rPr lang="en-US" sz="1800">
                <a:solidFill>
                  <a:srgbClr val="000090"/>
                </a:solidFill>
              </a:rPr>
              <a:t>I.E.T. Academic Team</a:t>
            </a:r>
          </a:p>
          <a:p>
            <a:pPr>
              <a:spcBef>
                <a:spcPct val="20000"/>
              </a:spcBef>
              <a:buFont typeface="Arial" charset="0"/>
              <a:buNone/>
            </a:pPr>
            <a:r>
              <a:rPr lang="en-US" sz="1800">
                <a:solidFill>
                  <a:srgbClr val="000090"/>
                </a:solidFill>
              </a:rPr>
              <a:t>The Open University</a:t>
            </a:r>
          </a:p>
          <a:p>
            <a:pPr algn="ctr">
              <a:spcBef>
                <a:spcPct val="20000"/>
              </a:spcBef>
              <a:buFont typeface="Arial" charset="0"/>
              <a:buNone/>
            </a:pPr>
            <a:endParaRPr lang="en-US" sz="1800">
              <a:solidFill>
                <a:srgbClr val="000090"/>
              </a:solidFill>
            </a:endParaRPr>
          </a:p>
        </p:txBody>
      </p:sp>
      <p:pic>
        <p:nvPicPr>
          <p:cNvPr id="101381" name="Picture 8" descr="P1000944.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0" y="3213100"/>
            <a:ext cx="1887538" cy="2519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1382" name="Picture 5" descr="Screen shot 2011-05-06 at 22.21.54.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55875" y="3213100"/>
            <a:ext cx="1992313" cy="2519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1383" name="Subtitle 2"/>
          <p:cNvSpPr txBox="1">
            <a:spLocks/>
          </p:cNvSpPr>
          <p:nvPr/>
        </p:nvSpPr>
        <p:spPr bwMode="auto">
          <a:xfrm>
            <a:off x="6696075" y="3716338"/>
            <a:ext cx="2447925" cy="1584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defTabSz="457200" eaLnBrk="0" hangingPunct="0">
              <a:defRPr sz="2400">
                <a:solidFill>
                  <a:schemeClr val="bg1"/>
                </a:solidFill>
                <a:latin typeface="Arial" charset="0"/>
                <a:ea typeface="ＭＳ Ｐゴシック" charset="0"/>
                <a:cs typeface="ＭＳ Ｐゴシック" charset="0"/>
              </a:defRPr>
            </a:lvl1pPr>
            <a:lvl2pPr defTabSz="457200" eaLnBrk="0" hangingPunct="0">
              <a:defRPr sz="2400">
                <a:solidFill>
                  <a:schemeClr val="bg1"/>
                </a:solidFill>
                <a:latin typeface="Arial" charset="0"/>
                <a:ea typeface="ＭＳ Ｐゴシック" charset="0"/>
              </a:defRPr>
            </a:lvl2pPr>
            <a:lvl3pPr defTabSz="457200" eaLnBrk="0" hangingPunct="0">
              <a:defRPr sz="2400">
                <a:solidFill>
                  <a:schemeClr val="bg1"/>
                </a:solidFill>
                <a:latin typeface="Arial" charset="0"/>
                <a:ea typeface="ＭＳ Ｐゴシック" charset="0"/>
              </a:defRPr>
            </a:lvl3pPr>
            <a:lvl4pPr defTabSz="457200" eaLnBrk="0" hangingPunct="0">
              <a:defRPr sz="2400">
                <a:solidFill>
                  <a:schemeClr val="bg1"/>
                </a:solidFill>
                <a:latin typeface="Arial" charset="0"/>
                <a:ea typeface="ＭＳ Ｐゴシック" charset="0"/>
              </a:defRPr>
            </a:lvl4pPr>
            <a:lvl5pPr defTabSz="4572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a:spcBef>
                <a:spcPct val="20000"/>
              </a:spcBef>
              <a:buFont typeface="Arial" charset="0"/>
              <a:buNone/>
            </a:pPr>
            <a:r>
              <a:rPr lang="en-US" sz="1800" b="1" dirty="0">
                <a:solidFill>
                  <a:srgbClr val="000090"/>
                </a:solidFill>
              </a:rPr>
              <a:t>Jia Yimin</a:t>
            </a:r>
          </a:p>
          <a:p>
            <a:pPr algn="ctr">
              <a:spcBef>
                <a:spcPct val="20000"/>
              </a:spcBef>
              <a:buFont typeface="Arial" charset="0"/>
              <a:buNone/>
            </a:pPr>
            <a:r>
              <a:rPr lang="en-US" sz="1800" dirty="0">
                <a:solidFill>
                  <a:srgbClr val="000090"/>
                </a:solidFill>
              </a:rPr>
              <a:t>Future Education Research Centre South China Normal University</a:t>
            </a:r>
            <a:r>
              <a:rPr lang="en-GB" sz="1800" dirty="0">
                <a:solidFill>
                  <a:srgbClr val="000090"/>
                </a:solidFill>
              </a:rPr>
              <a:t> </a:t>
            </a:r>
            <a:endParaRPr lang="en-US" sz="1800" dirty="0">
              <a:solidFill>
                <a:srgbClr val="000090"/>
              </a:solidFill>
            </a:endParaRPr>
          </a:p>
          <a:p>
            <a:pPr algn="ctr">
              <a:spcBef>
                <a:spcPct val="20000"/>
              </a:spcBef>
              <a:buFont typeface="Arial" charset="0"/>
              <a:buNone/>
            </a:pPr>
            <a:endParaRPr lang="en-US" sz="1800" dirty="0">
              <a:solidFill>
                <a:srgbClr val="00009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1617" name="Footer Placeholder 1"/>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111618" name="Rectangle 2"/>
          <p:cNvSpPr>
            <a:spLocks noChangeArrowheads="1"/>
          </p:cNvSpPr>
          <p:nvPr/>
        </p:nvSpPr>
        <p:spPr bwMode="auto">
          <a:xfrm>
            <a:off x="107950" y="2852738"/>
            <a:ext cx="9036050" cy="9540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sz="2800" b="1">
                <a:solidFill>
                  <a:srgbClr val="FFFFFF"/>
                </a:solidFill>
              </a:rPr>
              <a:t>How to equally share high quality teaching materials and methods from the East to the West?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cxnSp>
        <p:nvCxnSpPr>
          <p:cNvPr id="18" name="Straight Arrow Connector 17"/>
          <p:cNvCxnSpPr/>
          <p:nvPr/>
        </p:nvCxnSpPr>
        <p:spPr bwMode="auto">
          <a:xfrm>
            <a:off x="5508625" y="3429000"/>
            <a:ext cx="0" cy="252413"/>
          </a:xfrm>
          <a:prstGeom prst="straightConnector1">
            <a:avLst/>
          </a:prstGeom>
          <a:ln w="28575" cmpd="sng">
            <a:solidFill>
              <a:srgbClr val="000090"/>
            </a:solidFill>
            <a:headEnd type="none" w="med" len="med"/>
            <a:tailEnd type="none"/>
          </a:ln>
        </p:spPr>
        <p:style>
          <a:lnRef idx="1">
            <a:schemeClr val="accent2"/>
          </a:lnRef>
          <a:fillRef idx="0">
            <a:schemeClr val="accent2"/>
          </a:fillRef>
          <a:effectRef idx="0">
            <a:schemeClr val="accent2"/>
          </a:effectRef>
          <a:fontRef idx="minor">
            <a:schemeClr val="tx1"/>
          </a:fontRef>
        </p:style>
      </p:cxnSp>
      <p:cxnSp>
        <p:nvCxnSpPr>
          <p:cNvPr id="4" name="Straight Arrow Connector 3"/>
          <p:cNvCxnSpPr/>
          <p:nvPr/>
        </p:nvCxnSpPr>
        <p:spPr bwMode="auto">
          <a:xfrm>
            <a:off x="5508625" y="1341438"/>
            <a:ext cx="0" cy="358775"/>
          </a:xfrm>
          <a:prstGeom prst="straightConnector1">
            <a:avLst/>
          </a:prstGeom>
          <a:ln w="28575" cmpd="sng">
            <a:solidFill>
              <a:srgbClr val="000090"/>
            </a:solidFill>
            <a:headEnd type="arrow" w="med" len="med"/>
            <a:tailEnd type="none"/>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bwMode="auto">
          <a:xfrm>
            <a:off x="5508625" y="1916113"/>
            <a:ext cx="0" cy="252412"/>
          </a:xfrm>
          <a:prstGeom prst="straightConnector1">
            <a:avLst/>
          </a:prstGeom>
          <a:ln w="28575" cmpd="sng">
            <a:solidFill>
              <a:srgbClr val="000090"/>
            </a:solidFill>
            <a:headEnd type="none" w="med" len="med"/>
            <a:tailEnd type="non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a:off x="5508625" y="2420938"/>
            <a:ext cx="0" cy="252412"/>
          </a:xfrm>
          <a:prstGeom prst="straightConnector1">
            <a:avLst/>
          </a:prstGeom>
          <a:ln w="28575" cmpd="sng">
            <a:solidFill>
              <a:srgbClr val="000090"/>
            </a:solidFill>
            <a:headEnd type="none" w="med" len="med"/>
            <a:tailEnd type="non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a:off x="5508625" y="2924175"/>
            <a:ext cx="0" cy="252413"/>
          </a:xfrm>
          <a:prstGeom prst="straightConnector1">
            <a:avLst/>
          </a:prstGeom>
          <a:ln w="28575" cmpd="sng">
            <a:solidFill>
              <a:srgbClr val="000090"/>
            </a:solidFill>
            <a:headEnd type="none" w="med" len="med"/>
            <a:tailEnd type="none"/>
          </a:ln>
        </p:spPr>
        <p:style>
          <a:lnRef idx="1">
            <a:schemeClr val="accent2"/>
          </a:lnRef>
          <a:fillRef idx="0">
            <a:schemeClr val="accent2"/>
          </a:fillRef>
          <a:effectRef idx="0">
            <a:schemeClr val="accent2"/>
          </a:effectRef>
          <a:fontRef idx="minor">
            <a:schemeClr val="tx1"/>
          </a:fontRef>
        </p:style>
      </p:cxnSp>
      <p:sp>
        <p:nvSpPr>
          <p:cNvPr id="2" name="Rectangle 1"/>
          <p:cNvSpPr/>
          <p:nvPr/>
        </p:nvSpPr>
        <p:spPr bwMode="auto">
          <a:xfrm>
            <a:off x="3491880" y="980728"/>
            <a:ext cx="4032448" cy="360040"/>
          </a:xfrm>
          <a:prstGeom prst="rect">
            <a:avLst/>
          </a:prstGeom>
          <a:solidFill>
            <a:srgbClr val="2D2DB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buClr>
                <a:srgbClr val="000000"/>
              </a:buClr>
              <a:buSzPct val="100000"/>
              <a:buFont typeface="Times New Roman" charset="0"/>
              <a:buNone/>
              <a:defRPr/>
            </a:pPr>
            <a:r>
              <a:rPr lang="en-US" sz="2000" dirty="0">
                <a:solidFill>
                  <a:schemeClr val="tx1"/>
                </a:solidFill>
                <a:latin typeface="Arial" charset="0"/>
              </a:rPr>
              <a:t>National Course of Excellence</a:t>
            </a:r>
          </a:p>
        </p:txBody>
      </p:sp>
      <p:sp>
        <p:nvSpPr>
          <p:cNvPr id="7" name="TextBox 6"/>
          <p:cNvSpPr txBox="1"/>
          <p:nvPr/>
        </p:nvSpPr>
        <p:spPr>
          <a:xfrm>
            <a:off x="4355976" y="1628800"/>
            <a:ext cx="2248933" cy="338554"/>
          </a:xfrm>
          <a:prstGeom prst="rect">
            <a:avLst/>
          </a:prstGeom>
          <a:solidFill>
            <a:srgbClr val="FF6600"/>
          </a:solidFill>
          <a:effectLst>
            <a:glow rad="101600">
              <a:schemeClr val="accent6">
                <a:satMod val="175000"/>
                <a:alpha val="40000"/>
              </a:schemeClr>
            </a:glow>
          </a:effectLst>
        </p:spPr>
        <p:txBody>
          <a:bodyPr wrap="none">
            <a:spAutoFit/>
          </a:bodyPr>
          <a:lstStyle/>
          <a:p>
            <a:pPr algn="ctr">
              <a:defRPr/>
            </a:pPr>
            <a:r>
              <a:rPr lang="en-US" sz="1600" dirty="0">
                <a:solidFill>
                  <a:srgbClr val="0000FF"/>
                </a:solidFill>
              </a:rPr>
              <a:t>Deposit Course Online</a:t>
            </a:r>
          </a:p>
        </p:txBody>
      </p:sp>
      <p:sp>
        <p:nvSpPr>
          <p:cNvPr id="12" name="TextBox 11"/>
          <p:cNvSpPr txBox="1"/>
          <p:nvPr/>
        </p:nvSpPr>
        <p:spPr>
          <a:xfrm>
            <a:off x="3419872" y="2132856"/>
            <a:ext cx="4176464" cy="369332"/>
          </a:xfrm>
          <a:prstGeom prst="rect">
            <a:avLst/>
          </a:prstGeom>
          <a:solidFill>
            <a:srgbClr val="FF6600"/>
          </a:solidFill>
          <a:effectLst>
            <a:glow rad="101600">
              <a:schemeClr val="accent6">
                <a:satMod val="175000"/>
                <a:alpha val="40000"/>
              </a:schemeClr>
            </a:glow>
          </a:effectLst>
        </p:spPr>
        <p:txBody>
          <a:bodyPr>
            <a:spAutoFit/>
          </a:bodyPr>
          <a:lstStyle/>
          <a:p>
            <a:pPr algn="ctr">
              <a:defRPr/>
            </a:pPr>
            <a:r>
              <a:rPr lang="en-US" sz="1800" dirty="0">
                <a:solidFill>
                  <a:srgbClr val="0000FF"/>
                </a:solidFill>
              </a:rPr>
              <a:t>Voted by experts in relevant discipline</a:t>
            </a:r>
          </a:p>
        </p:txBody>
      </p:sp>
      <p:sp>
        <p:nvSpPr>
          <p:cNvPr id="14" name="TextBox 13"/>
          <p:cNvSpPr txBox="1"/>
          <p:nvPr/>
        </p:nvSpPr>
        <p:spPr>
          <a:xfrm>
            <a:off x="3059832" y="2636912"/>
            <a:ext cx="4896544" cy="369332"/>
          </a:xfrm>
          <a:prstGeom prst="rect">
            <a:avLst/>
          </a:prstGeom>
          <a:solidFill>
            <a:schemeClr val="accent6">
              <a:lumMod val="75000"/>
            </a:schemeClr>
          </a:solidFill>
          <a:effectLst>
            <a:glow rad="101600">
              <a:schemeClr val="accent6">
                <a:satMod val="175000"/>
                <a:alpha val="40000"/>
              </a:schemeClr>
            </a:glow>
          </a:effectLst>
        </p:spPr>
        <p:txBody>
          <a:bodyPr>
            <a:spAutoFit/>
          </a:bodyPr>
          <a:lstStyle/>
          <a:p>
            <a:pPr algn="ctr">
              <a:defRPr/>
            </a:pPr>
            <a:r>
              <a:rPr lang="en-US" sz="1800" dirty="0">
                <a:solidFill>
                  <a:srgbClr val="0000FF"/>
                </a:solidFill>
              </a:rPr>
              <a:t>Experts meet for evaluation and selection</a:t>
            </a:r>
          </a:p>
        </p:txBody>
      </p:sp>
      <p:sp>
        <p:nvSpPr>
          <p:cNvPr id="16" name="TextBox 15"/>
          <p:cNvSpPr txBox="1"/>
          <p:nvPr/>
        </p:nvSpPr>
        <p:spPr>
          <a:xfrm>
            <a:off x="3563888" y="3140968"/>
            <a:ext cx="3816106" cy="369332"/>
          </a:xfrm>
          <a:prstGeom prst="rect">
            <a:avLst/>
          </a:prstGeom>
          <a:solidFill>
            <a:srgbClr val="FF6600"/>
          </a:solidFill>
          <a:effectLst>
            <a:glow rad="101600">
              <a:schemeClr val="accent6">
                <a:satMod val="175000"/>
                <a:alpha val="40000"/>
              </a:schemeClr>
            </a:glow>
          </a:effectLst>
        </p:spPr>
        <p:txBody>
          <a:bodyPr wrap="none">
            <a:spAutoFit/>
          </a:bodyPr>
          <a:lstStyle/>
          <a:p>
            <a:pPr>
              <a:defRPr/>
            </a:pPr>
            <a:r>
              <a:rPr lang="en-US" sz="1800" dirty="0">
                <a:solidFill>
                  <a:srgbClr val="0000FF"/>
                </a:solidFill>
              </a:rPr>
              <a:t>E</a:t>
            </a:r>
            <a:r>
              <a:rPr lang="en-US" sz="1800" dirty="0" smtClean="0">
                <a:solidFill>
                  <a:srgbClr val="0000FF"/>
                </a:solidFill>
              </a:rPr>
              <a:t>valuation </a:t>
            </a:r>
            <a:r>
              <a:rPr lang="en-US" sz="1800" dirty="0">
                <a:solidFill>
                  <a:srgbClr val="0000FF"/>
                </a:solidFill>
              </a:rPr>
              <a:t>and selection by experts</a:t>
            </a:r>
          </a:p>
        </p:txBody>
      </p:sp>
      <p:cxnSp>
        <p:nvCxnSpPr>
          <p:cNvPr id="19" name="Straight Arrow Connector 18"/>
          <p:cNvCxnSpPr/>
          <p:nvPr/>
        </p:nvCxnSpPr>
        <p:spPr bwMode="auto">
          <a:xfrm>
            <a:off x="3635375" y="4076700"/>
            <a:ext cx="0" cy="360363"/>
          </a:xfrm>
          <a:prstGeom prst="straightConnector1">
            <a:avLst/>
          </a:prstGeom>
          <a:ln w="28575" cmpd="sng">
            <a:solidFill>
              <a:srgbClr val="000090"/>
            </a:solidFill>
            <a:headEnd type="arrow" w="med" len="med"/>
            <a:tailEnd type="non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bwMode="auto">
          <a:xfrm>
            <a:off x="5508625" y="4076700"/>
            <a:ext cx="0" cy="360363"/>
          </a:xfrm>
          <a:prstGeom prst="straightConnector1">
            <a:avLst/>
          </a:prstGeom>
          <a:ln w="28575" cmpd="sng">
            <a:solidFill>
              <a:srgbClr val="000090"/>
            </a:solidFill>
            <a:headEnd type="arrow" w="med" len="med"/>
            <a:tailEnd type="non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bwMode="auto">
          <a:xfrm>
            <a:off x="7524750" y="4076700"/>
            <a:ext cx="0" cy="360363"/>
          </a:xfrm>
          <a:prstGeom prst="straightConnector1">
            <a:avLst/>
          </a:prstGeom>
          <a:ln w="28575" cmpd="sng">
            <a:solidFill>
              <a:srgbClr val="000090"/>
            </a:solidFill>
            <a:headEnd type="arrow" w="med" len="med"/>
            <a:tailEnd type="non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bwMode="auto">
          <a:xfrm>
            <a:off x="3635375" y="5229225"/>
            <a:ext cx="4763" cy="1112838"/>
          </a:xfrm>
          <a:prstGeom prst="straightConnector1">
            <a:avLst/>
          </a:prstGeom>
          <a:ln w="28575" cmpd="sng">
            <a:solidFill>
              <a:srgbClr val="000090"/>
            </a:solidFill>
            <a:headEnd type="none" w="med" len="med"/>
            <a:tailEnd type="none"/>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2843808" y="4365104"/>
            <a:ext cx="1576072" cy="830997"/>
          </a:xfrm>
          <a:prstGeom prst="rect">
            <a:avLst/>
          </a:prstGeom>
          <a:solidFill>
            <a:srgbClr val="5FC03E"/>
          </a:solidFill>
          <a:ln>
            <a:solidFill>
              <a:srgbClr val="008000"/>
            </a:solidFill>
          </a:ln>
          <a:effectLst>
            <a:glow rad="101600">
              <a:schemeClr val="accent1">
                <a:satMod val="175000"/>
                <a:alpha val="40000"/>
              </a:schemeClr>
            </a:glow>
          </a:effectLst>
        </p:spPr>
        <p:txBody>
          <a:bodyPr wrap="none">
            <a:spAutoFit/>
          </a:bodyPr>
          <a:lstStyle/>
          <a:p>
            <a:pPr algn="ctr">
              <a:defRPr/>
            </a:pPr>
            <a:r>
              <a:rPr lang="en-US" sz="1600" dirty="0">
                <a:solidFill>
                  <a:srgbClr val="000090"/>
                </a:solidFill>
              </a:rPr>
              <a:t>Recommended </a:t>
            </a:r>
          </a:p>
          <a:p>
            <a:pPr algn="ctr">
              <a:defRPr/>
            </a:pPr>
            <a:r>
              <a:rPr lang="en-US" sz="1600" dirty="0">
                <a:solidFill>
                  <a:srgbClr val="000090"/>
                </a:solidFill>
              </a:rPr>
              <a:t>by</a:t>
            </a:r>
          </a:p>
          <a:p>
            <a:pPr algn="ctr">
              <a:defRPr/>
            </a:pPr>
            <a:r>
              <a:rPr lang="en-US" sz="1600" dirty="0">
                <a:solidFill>
                  <a:srgbClr val="000090"/>
                </a:solidFill>
              </a:rPr>
              <a:t>professionals</a:t>
            </a:r>
          </a:p>
        </p:txBody>
      </p:sp>
      <p:sp>
        <p:nvSpPr>
          <p:cNvPr id="31" name="TextBox 30"/>
          <p:cNvSpPr txBox="1"/>
          <p:nvPr/>
        </p:nvSpPr>
        <p:spPr>
          <a:xfrm>
            <a:off x="4716016" y="4365104"/>
            <a:ext cx="1576072" cy="830997"/>
          </a:xfrm>
          <a:prstGeom prst="rect">
            <a:avLst/>
          </a:prstGeom>
          <a:solidFill>
            <a:srgbClr val="5FC03E"/>
          </a:solidFill>
          <a:ln>
            <a:solidFill>
              <a:srgbClr val="008000"/>
            </a:solidFill>
          </a:ln>
          <a:effectLst>
            <a:glow rad="63500">
              <a:schemeClr val="accent1">
                <a:satMod val="175000"/>
                <a:alpha val="40000"/>
              </a:schemeClr>
            </a:glow>
          </a:effectLst>
        </p:spPr>
        <p:txBody>
          <a:bodyPr wrap="none">
            <a:spAutoFit/>
          </a:bodyPr>
          <a:lstStyle/>
          <a:p>
            <a:pPr algn="ctr">
              <a:defRPr/>
            </a:pPr>
            <a:r>
              <a:rPr lang="en-US" sz="1600" dirty="0">
                <a:solidFill>
                  <a:srgbClr val="000090"/>
                </a:solidFill>
              </a:rPr>
              <a:t>Recommended </a:t>
            </a:r>
          </a:p>
          <a:p>
            <a:pPr algn="ctr">
              <a:defRPr/>
            </a:pPr>
            <a:r>
              <a:rPr lang="en-US" sz="1600" dirty="0">
                <a:solidFill>
                  <a:srgbClr val="000090"/>
                </a:solidFill>
              </a:rPr>
              <a:t>by</a:t>
            </a:r>
          </a:p>
          <a:p>
            <a:pPr algn="ctr">
              <a:defRPr/>
            </a:pPr>
            <a:r>
              <a:rPr lang="en-US" sz="1600" dirty="0">
                <a:solidFill>
                  <a:srgbClr val="000090"/>
                </a:solidFill>
              </a:rPr>
              <a:t>city / province</a:t>
            </a:r>
          </a:p>
        </p:txBody>
      </p:sp>
      <p:cxnSp>
        <p:nvCxnSpPr>
          <p:cNvPr id="33" name="Straight Arrow Connector 32"/>
          <p:cNvCxnSpPr/>
          <p:nvPr/>
        </p:nvCxnSpPr>
        <p:spPr bwMode="auto">
          <a:xfrm>
            <a:off x="7524750" y="5229225"/>
            <a:ext cx="0" cy="1079500"/>
          </a:xfrm>
          <a:prstGeom prst="straightConnector1">
            <a:avLst/>
          </a:prstGeom>
          <a:ln w="28575" cmpd="sng">
            <a:solidFill>
              <a:srgbClr val="000090"/>
            </a:solidFill>
            <a:headEnd type="none" w="med" len="med"/>
            <a:tailEnd type="none"/>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6516216" y="4365104"/>
            <a:ext cx="1963799" cy="830997"/>
          </a:xfrm>
          <a:prstGeom prst="rect">
            <a:avLst/>
          </a:prstGeom>
          <a:solidFill>
            <a:srgbClr val="5FC03E"/>
          </a:solidFill>
          <a:ln>
            <a:solidFill>
              <a:srgbClr val="008000"/>
            </a:solidFill>
          </a:ln>
          <a:effectLst>
            <a:glow rad="101600">
              <a:schemeClr val="accent1">
                <a:satMod val="175000"/>
                <a:alpha val="40000"/>
              </a:schemeClr>
            </a:glow>
          </a:effectLst>
        </p:spPr>
        <p:txBody>
          <a:bodyPr wrap="none">
            <a:spAutoFit/>
          </a:bodyPr>
          <a:lstStyle/>
          <a:p>
            <a:pPr algn="ctr">
              <a:defRPr/>
            </a:pPr>
            <a:r>
              <a:rPr lang="en-US" sz="1600" dirty="0">
                <a:solidFill>
                  <a:srgbClr val="000090"/>
                </a:solidFill>
              </a:rPr>
              <a:t>Recommended </a:t>
            </a:r>
          </a:p>
          <a:p>
            <a:pPr algn="ctr">
              <a:defRPr/>
            </a:pPr>
            <a:r>
              <a:rPr lang="en-US" sz="1600" dirty="0">
                <a:solidFill>
                  <a:srgbClr val="000090"/>
                </a:solidFill>
              </a:rPr>
              <a:t>by</a:t>
            </a:r>
          </a:p>
          <a:p>
            <a:pPr algn="ctr">
              <a:defRPr/>
            </a:pPr>
            <a:r>
              <a:rPr lang="en-US" sz="1600" dirty="0">
                <a:solidFill>
                  <a:srgbClr val="000090"/>
                </a:solidFill>
              </a:rPr>
              <a:t>teaching committee</a:t>
            </a:r>
          </a:p>
        </p:txBody>
      </p:sp>
      <p:cxnSp>
        <p:nvCxnSpPr>
          <p:cNvPr id="114724" name="Straight Arrow Connector 109567"/>
          <p:cNvCxnSpPr>
            <a:cxnSpLocks noChangeShapeType="1"/>
          </p:cNvCxnSpPr>
          <p:nvPr/>
        </p:nvCxnSpPr>
        <p:spPr bwMode="auto">
          <a:xfrm>
            <a:off x="3708400" y="5732463"/>
            <a:ext cx="503238" cy="0"/>
          </a:xfrm>
          <a:prstGeom prst="straightConnector1">
            <a:avLst/>
          </a:prstGeom>
          <a:noFill/>
          <a:ln w="28575">
            <a:solidFill>
              <a:srgbClr val="000090"/>
            </a:solidFill>
            <a:round/>
            <a:headEnd/>
            <a:tailEnd type="arrow"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cxnSp>
        <p:nvCxnSpPr>
          <p:cNvPr id="114725" name="Straight Arrow Connector 37"/>
          <p:cNvCxnSpPr>
            <a:cxnSpLocks noChangeShapeType="1"/>
          </p:cNvCxnSpPr>
          <p:nvPr/>
        </p:nvCxnSpPr>
        <p:spPr bwMode="auto">
          <a:xfrm>
            <a:off x="7019925" y="5732463"/>
            <a:ext cx="504825" cy="0"/>
          </a:xfrm>
          <a:prstGeom prst="straightConnector1">
            <a:avLst/>
          </a:prstGeom>
          <a:noFill/>
          <a:ln w="28575">
            <a:solidFill>
              <a:srgbClr val="000090"/>
            </a:solidFill>
            <a:round/>
            <a:headEnd type="arrow" w="med" len="me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cxnSp>
      <p:sp>
        <p:nvSpPr>
          <p:cNvPr id="114726" name="TextBox 109573"/>
          <p:cNvSpPr txBox="1">
            <a:spLocks noChangeArrowheads="1"/>
          </p:cNvSpPr>
          <p:nvPr/>
        </p:nvSpPr>
        <p:spPr bwMode="auto">
          <a:xfrm>
            <a:off x="1979613" y="188913"/>
            <a:ext cx="6981825" cy="522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b="1">
                <a:solidFill>
                  <a:srgbClr val="000090"/>
                </a:solidFill>
              </a:rPr>
              <a:t>Best Teaching Courses Selection Model </a:t>
            </a:r>
          </a:p>
        </p:txBody>
      </p:sp>
      <p:sp>
        <p:nvSpPr>
          <p:cNvPr id="43" name="Rectangle 42"/>
          <p:cNvSpPr/>
          <p:nvPr/>
        </p:nvSpPr>
        <p:spPr bwMode="auto">
          <a:xfrm>
            <a:off x="3563888" y="3717032"/>
            <a:ext cx="4032448" cy="360040"/>
          </a:xfrm>
          <a:prstGeom prst="rect">
            <a:avLst/>
          </a:prstGeom>
          <a:solidFill>
            <a:srgbClr val="2D2DB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buClr>
                <a:srgbClr val="000000"/>
              </a:buClr>
              <a:buSzPct val="100000"/>
              <a:buFont typeface="Times New Roman" charset="0"/>
              <a:buNone/>
              <a:defRPr/>
            </a:pPr>
            <a:r>
              <a:rPr lang="en-US" sz="2000" dirty="0">
                <a:solidFill>
                  <a:schemeClr val="tx1"/>
                </a:solidFill>
                <a:latin typeface="Arial" charset="0"/>
              </a:rPr>
              <a:t>Course Suitability Verification</a:t>
            </a:r>
          </a:p>
        </p:txBody>
      </p:sp>
      <p:sp>
        <p:nvSpPr>
          <p:cNvPr id="44" name="Rectangle 43"/>
          <p:cNvSpPr/>
          <p:nvPr/>
        </p:nvSpPr>
        <p:spPr bwMode="auto">
          <a:xfrm>
            <a:off x="4211960" y="5373216"/>
            <a:ext cx="2808312" cy="864096"/>
          </a:xfrm>
          <a:prstGeom prst="rect">
            <a:avLst/>
          </a:prstGeom>
          <a:solidFill>
            <a:srgbClr val="2D2DB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buClr>
                <a:srgbClr val="000000"/>
              </a:buClr>
              <a:buSzPct val="100000"/>
              <a:buFont typeface="Times New Roman" charset="0"/>
              <a:buNone/>
              <a:defRPr/>
            </a:pPr>
            <a:r>
              <a:rPr lang="en-US" sz="2000" dirty="0">
                <a:solidFill>
                  <a:schemeClr val="tx1"/>
                </a:solidFill>
                <a:latin typeface="Arial" charset="0"/>
              </a:rPr>
              <a:t>Provincial Course </a:t>
            </a:r>
          </a:p>
          <a:p>
            <a:pPr algn="ctr">
              <a:buClr>
                <a:srgbClr val="000000"/>
              </a:buClr>
              <a:buSzPct val="100000"/>
              <a:buFont typeface="Times New Roman" charset="0"/>
              <a:buNone/>
              <a:defRPr/>
            </a:pPr>
            <a:r>
              <a:rPr lang="en-US" sz="2000" dirty="0">
                <a:solidFill>
                  <a:schemeClr val="tx1"/>
                </a:solidFill>
                <a:latin typeface="Arial" charset="0"/>
              </a:rPr>
              <a:t>of Excellence</a:t>
            </a:r>
          </a:p>
        </p:txBody>
      </p:sp>
      <p:sp>
        <p:nvSpPr>
          <p:cNvPr id="45" name="Rectangle 44"/>
          <p:cNvSpPr/>
          <p:nvPr/>
        </p:nvSpPr>
        <p:spPr bwMode="auto">
          <a:xfrm>
            <a:off x="3563888" y="6381328"/>
            <a:ext cx="4032448" cy="360040"/>
          </a:xfrm>
          <a:prstGeom prst="rect">
            <a:avLst/>
          </a:prstGeom>
          <a:solidFill>
            <a:srgbClr val="2D2DB9"/>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buClr>
                <a:srgbClr val="000000"/>
              </a:buClr>
              <a:buSzPct val="100000"/>
              <a:buFont typeface="Times New Roman" charset="0"/>
              <a:buNone/>
              <a:defRPr/>
            </a:pPr>
            <a:r>
              <a:rPr lang="en-US" sz="2000" dirty="0">
                <a:solidFill>
                  <a:schemeClr val="tx1"/>
                </a:solidFill>
                <a:latin typeface="Arial" charset="0"/>
              </a:rPr>
              <a:t>University Course of Excellence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395288" y="3068638"/>
            <a:ext cx="8229600" cy="3168650"/>
          </a:xfrm>
        </p:spPr>
        <p:txBody>
          <a:bodyPr/>
          <a:lstStyle/>
          <a:p>
            <a:pPr algn="just">
              <a:lnSpc>
                <a:spcPct val="90000"/>
              </a:lnSpc>
            </a:pPr>
            <a:r>
              <a:rPr lang="en-GB" sz="2000" b="1" i="1" dirty="0">
                <a:solidFill>
                  <a:srgbClr val="8585E0"/>
                </a:solidFill>
                <a:latin typeface="Arial" charset="0"/>
                <a:ea typeface="ＭＳ Ｐゴシック" charset="0"/>
                <a:cs typeface="ＭＳ Ｐゴシック" charset="0"/>
              </a:rPr>
              <a:t> </a:t>
            </a:r>
            <a:r>
              <a:rPr lang="en-GB" sz="2000" b="1" i="1" dirty="0">
                <a:solidFill>
                  <a:srgbClr val="3E699F"/>
                </a:solidFill>
                <a:latin typeface="Arial" charset="0"/>
                <a:ea typeface="ＭＳ Ｐゴシック" charset="0"/>
                <a:cs typeface="ＭＳ Ｐゴシック" charset="0"/>
              </a:rPr>
              <a:t>  </a:t>
            </a:r>
            <a:r>
              <a:rPr lang="en-US" sz="2000" b="1" i="1" dirty="0">
                <a:solidFill>
                  <a:srgbClr val="3E699F"/>
                </a:solidFill>
                <a:latin typeface="Arial" charset="0"/>
                <a:ea typeface="ＭＳ Ｐゴシック" charset="0"/>
                <a:cs typeface="ＭＳ Ｐゴシック" charset="0"/>
              </a:rPr>
              <a:t>“</a:t>
            </a:r>
            <a:r>
              <a:rPr lang="en-US" altLang="ja-JP" sz="2000" b="1" i="1" dirty="0">
                <a:solidFill>
                  <a:srgbClr val="3E699F"/>
                </a:solidFill>
                <a:latin typeface="Arial" charset="0"/>
                <a:ea typeface="ＭＳ Ｐゴシック" charset="0"/>
                <a:cs typeface="ＭＳ Ｐゴシック" charset="0"/>
              </a:rPr>
              <a:t>All universities and chair lecturers, when applying for the title of Course of Excellence, are considered to have agreed to grant a license to use the online contents for non-commercial purpose during the time the course benefits from the title of Course of Excellence. A </a:t>
            </a:r>
            <a:r>
              <a:rPr lang="en-US" altLang="ja-JP" sz="2000" b="1" i="1" dirty="0" smtClean="0">
                <a:solidFill>
                  <a:srgbClr val="3E699F"/>
                </a:solidFill>
                <a:latin typeface="Arial" charset="0"/>
                <a:ea typeface="ＭＳ Ｐゴシック" charset="0"/>
                <a:cs typeface="ＭＳ Ｐゴシック" charset="0"/>
              </a:rPr>
              <a:t>National </a:t>
            </a:r>
            <a:r>
              <a:rPr lang="en-US" altLang="ja-JP" sz="2000" b="1" i="1" dirty="0">
                <a:solidFill>
                  <a:srgbClr val="3E699F"/>
                </a:solidFill>
                <a:latin typeface="Arial" charset="0"/>
                <a:ea typeface="ＭＳ Ｐゴシック" charset="0"/>
                <a:cs typeface="ＭＳ Ｐゴシック" charset="0"/>
              </a:rPr>
              <a:t>C</a:t>
            </a:r>
            <a:r>
              <a:rPr lang="en-US" altLang="ja-JP" sz="2000" b="1" i="1" dirty="0" smtClean="0">
                <a:solidFill>
                  <a:srgbClr val="3E699F"/>
                </a:solidFill>
                <a:latin typeface="Arial" charset="0"/>
                <a:ea typeface="ＭＳ Ｐゴシック" charset="0"/>
                <a:cs typeface="ＭＳ Ｐゴシック" charset="0"/>
              </a:rPr>
              <a:t>ourse </a:t>
            </a:r>
            <a:r>
              <a:rPr lang="en-US" altLang="ja-JP" sz="2000" b="1" i="1" dirty="0">
                <a:solidFill>
                  <a:srgbClr val="3E699F"/>
                </a:solidFill>
                <a:latin typeface="Arial" charset="0"/>
                <a:ea typeface="ＭＳ Ｐゴシック" charset="0"/>
                <a:cs typeface="ＭＳ Ｐゴシック" charset="0"/>
              </a:rPr>
              <a:t>of </a:t>
            </a:r>
            <a:r>
              <a:rPr lang="en-US" altLang="ja-JP" sz="2000" b="1" i="1" dirty="0" smtClean="0">
                <a:solidFill>
                  <a:srgbClr val="3E699F"/>
                </a:solidFill>
                <a:latin typeface="Arial" charset="0"/>
                <a:ea typeface="ＭＳ Ｐゴシック" charset="0"/>
                <a:cs typeface="ＭＳ Ｐゴシック" charset="0"/>
              </a:rPr>
              <a:t>Excellence </a:t>
            </a:r>
            <a:r>
              <a:rPr lang="en-US" altLang="ja-JP" sz="2000" b="1" i="1" dirty="0">
                <a:solidFill>
                  <a:srgbClr val="3E699F"/>
                </a:solidFill>
                <a:latin typeface="Arial" charset="0"/>
                <a:ea typeface="ＭＳ Ｐゴシック" charset="0"/>
                <a:cs typeface="ＭＳ Ｐゴシック" charset="0"/>
              </a:rPr>
              <a:t>must be online as required and openly provided for free to all higher education institutions in China. Higher education institutions and lecturers must promise that the online content does not breach other</a:t>
            </a:r>
            <a:r>
              <a:rPr lang="en-US" sz="2000" b="1" i="1" dirty="0">
                <a:solidFill>
                  <a:srgbClr val="3E699F"/>
                </a:solidFill>
                <a:latin typeface="Arial" charset="0"/>
                <a:ea typeface="ＭＳ Ｐゴシック" charset="0"/>
                <a:cs typeface="ＭＳ Ｐゴシック" charset="0"/>
              </a:rPr>
              <a:t>’</a:t>
            </a:r>
            <a:r>
              <a:rPr lang="en-US" altLang="ja-JP" sz="2000" b="1" i="1" dirty="0">
                <a:solidFill>
                  <a:srgbClr val="3E699F"/>
                </a:solidFill>
                <a:latin typeface="Arial" charset="0"/>
                <a:ea typeface="ＭＳ Ｐゴシック" charset="0"/>
                <a:cs typeface="ＭＳ Ｐゴシック" charset="0"/>
              </a:rPr>
              <a:t>s Intellectual property rights.</a:t>
            </a:r>
            <a:r>
              <a:rPr lang="en-US" sz="2000" b="1" i="1" dirty="0">
                <a:solidFill>
                  <a:srgbClr val="3E699F"/>
                </a:solidFill>
                <a:latin typeface="Arial" charset="0"/>
                <a:ea typeface="ＭＳ Ｐゴシック" charset="0"/>
                <a:cs typeface="ＭＳ Ｐゴシック" charset="0"/>
              </a:rPr>
              <a:t>”</a:t>
            </a:r>
            <a:endParaRPr lang="en-GB" sz="2000" b="1" dirty="0">
              <a:solidFill>
                <a:srgbClr val="3E699F"/>
              </a:solidFill>
              <a:latin typeface="Arial" charset="0"/>
              <a:ea typeface="ＭＳ Ｐゴシック" charset="0"/>
              <a:cs typeface="ＭＳ Ｐゴシック" charset="0"/>
            </a:endParaRPr>
          </a:p>
        </p:txBody>
      </p:sp>
      <p:sp>
        <p:nvSpPr>
          <p:cNvPr id="115715" name="TextBox 1"/>
          <p:cNvSpPr txBox="1">
            <a:spLocks noChangeArrowheads="1"/>
          </p:cNvSpPr>
          <p:nvPr/>
        </p:nvSpPr>
        <p:spPr bwMode="auto">
          <a:xfrm>
            <a:off x="539750" y="1844675"/>
            <a:ext cx="8256588" cy="831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r>
              <a:rPr lang="en-US" b="1">
                <a:solidFill>
                  <a:srgbClr val="000090"/>
                </a:solidFill>
              </a:rPr>
              <a:t>Copyright Law on National Excellence Course Program</a:t>
            </a:r>
          </a:p>
          <a:p>
            <a:pPr algn="ctr"/>
            <a:r>
              <a:rPr lang="en-US">
                <a:solidFill>
                  <a:srgbClr val="000090"/>
                </a:solidFill>
              </a:rPr>
              <a:t>(Ministry of Education, China)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116738" name="Title 1"/>
          <p:cNvSpPr>
            <a:spLocks noGrp="1"/>
          </p:cNvSpPr>
          <p:nvPr>
            <p:ph type="title"/>
          </p:nvPr>
        </p:nvSpPr>
        <p:spPr>
          <a:xfrm>
            <a:off x="2555875" y="115888"/>
            <a:ext cx="5903913" cy="1141412"/>
          </a:xfrm>
        </p:spPr>
        <p:txBody>
          <a:bodyPr/>
          <a:lstStyle/>
          <a:p>
            <a:pPr algn="ctr"/>
            <a:r>
              <a:rPr lang="en-GB" sz="2400">
                <a:latin typeface="Arial" charset="0"/>
                <a:ea typeface="ＭＳ Ｐゴシック" charset="0"/>
                <a:cs typeface="ＭＳ Ｐゴシック" charset="0"/>
              </a:rPr>
              <a:t>Teacher and Student Activities </a:t>
            </a:r>
            <a:br>
              <a:rPr lang="en-GB" sz="2400">
                <a:latin typeface="Arial" charset="0"/>
                <a:ea typeface="ＭＳ Ｐゴシック" charset="0"/>
                <a:cs typeface="ＭＳ Ｐゴシック" charset="0"/>
              </a:rPr>
            </a:br>
            <a:r>
              <a:rPr lang="en-GB" sz="2400">
                <a:latin typeface="Arial" charset="0"/>
                <a:ea typeface="ＭＳ Ｐゴシック" charset="0"/>
                <a:cs typeface="ＭＳ Ｐゴシック" charset="0"/>
              </a:rPr>
              <a:t>around the Resources </a:t>
            </a:r>
            <a:br>
              <a:rPr lang="en-GB" sz="2400">
                <a:latin typeface="Arial" charset="0"/>
                <a:ea typeface="ＭＳ Ｐゴシック" charset="0"/>
                <a:cs typeface="ＭＳ Ｐゴシック" charset="0"/>
              </a:rPr>
            </a:br>
            <a:r>
              <a:rPr lang="en-GB" sz="2400">
                <a:latin typeface="Arial" charset="0"/>
                <a:ea typeface="ＭＳ Ｐゴシック" charset="0"/>
                <a:cs typeface="ＭＳ Ｐゴシック" charset="0"/>
              </a:rPr>
              <a:t>(Cross-institutional)</a:t>
            </a:r>
            <a:endParaRPr lang="en-US" sz="2400">
              <a:latin typeface="Arial" charset="0"/>
              <a:ea typeface="ＭＳ Ｐゴシック" charset="0"/>
              <a:cs typeface="ＭＳ Ｐゴシック" charset="0"/>
            </a:endParaRPr>
          </a:p>
        </p:txBody>
      </p:sp>
      <p:sp>
        <p:nvSpPr>
          <p:cNvPr id="116739"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5" name="Cloud 4"/>
          <p:cNvSpPr/>
          <p:nvPr/>
        </p:nvSpPr>
        <p:spPr bwMode="auto">
          <a:xfrm>
            <a:off x="395288" y="1268413"/>
            <a:ext cx="2736850" cy="1873250"/>
          </a:xfrm>
          <a:prstGeom prst="cloud">
            <a:avLst/>
          </a:prstGeom>
          <a:solidFill>
            <a:srgbClr val="5FC03E"/>
          </a:solidFill>
          <a:ln w="9525" cap="flat" cmpd="sng" algn="ctr">
            <a:solidFill>
              <a:schemeClr val="tx1"/>
            </a:solidFill>
            <a:prstDash val="solid"/>
            <a:round/>
            <a:headEnd type="none" w="med" len="med"/>
            <a:tailEnd type="none" w="med" len="med"/>
          </a:ln>
          <a:effectLst/>
        </p:spPr>
        <p:txBody>
          <a:bodyPr/>
          <a:lstStyle/>
          <a:p>
            <a:pPr algn="ctr">
              <a:defRPr/>
            </a:pPr>
            <a:r>
              <a:rPr lang="en-US" sz="1400" dirty="0"/>
              <a:t>Teaching teams from participating universities collaborate to improve and update the materials</a:t>
            </a:r>
          </a:p>
        </p:txBody>
      </p:sp>
      <p:sp>
        <p:nvSpPr>
          <p:cNvPr id="6" name="Cloud 5"/>
          <p:cNvSpPr/>
          <p:nvPr/>
        </p:nvSpPr>
        <p:spPr bwMode="auto">
          <a:xfrm>
            <a:off x="2987675" y="4292600"/>
            <a:ext cx="2574925" cy="1873250"/>
          </a:xfrm>
          <a:prstGeom prst="cloud">
            <a:avLst/>
          </a:prstGeom>
          <a:solidFill>
            <a:srgbClr val="5FC03E"/>
          </a:solidFill>
          <a:ln w="9525" cap="flat" cmpd="sng" algn="ctr">
            <a:solidFill>
              <a:schemeClr val="tx1"/>
            </a:solidFill>
            <a:prstDash val="solid"/>
            <a:round/>
            <a:headEnd type="none" w="med" len="med"/>
            <a:tailEnd type="none" w="med" len="med"/>
          </a:ln>
          <a:effectLst/>
        </p:spPr>
        <p:txBody>
          <a:bodyPr/>
          <a:lstStyle/>
          <a:p>
            <a:pPr algn="ctr">
              <a:defRPr/>
            </a:pPr>
            <a:r>
              <a:rPr lang="en-US" sz="1400" dirty="0"/>
              <a:t>Teachers take sections of the materials that are useful to their teaching and re-mix / re-use</a:t>
            </a:r>
          </a:p>
        </p:txBody>
      </p:sp>
      <p:sp>
        <p:nvSpPr>
          <p:cNvPr id="7" name="Cloud 6"/>
          <p:cNvSpPr/>
          <p:nvPr/>
        </p:nvSpPr>
        <p:spPr bwMode="auto">
          <a:xfrm>
            <a:off x="323850" y="5073650"/>
            <a:ext cx="2519363" cy="1773238"/>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400" dirty="0"/>
              <a:t>Teaching teams select the best student resources and place them in the repository</a:t>
            </a:r>
          </a:p>
        </p:txBody>
      </p:sp>
      <p:sp>
        <p:nvSpPr>
          <p:cNvPr id="8" name="Cloud 7"/>
          <p:cNvSpPr/>
          <p:nvPr/>
        </p:nvSpPr>
        <p:spPr bwMode="auto">
          <a:xfrm>
            <a:off x="4932040" y="5562600"/>
            <a:ext cx="3097213" cy="1295400"/>
          </a:xfrm>
          <a:prstGeom prst="cloud">
            <a:avLst/>
          </a:prstGeom>
          <a:solidFill>
            <a:srgbClr val="FF6600"/>
          </a:solidFill>
          <a:ln w="9525" cap="flat" cmpd="sng" algn="ctr">
            <a:solidFill>
              <a:schemeClr val="tx1"/>
            </a:solidFill>
            <a:prstDash val="solid"/>
            <a:round/>
            <a:headEnd type="none" w="med" len="med"/>
            <a:tailEnd type="none" w="med" len="med"/>
          </a:ln>
          <a:effectLst/>
        </p:spPr>
        <p:txBody>
          <a:bodyPr/>
          <a:lstStyle/>
          <a:p>
            <a:pPr algn="ctr">
              <a:defRPr/>
            </a:pPr>
            <a:r>
              <a:rPr lang="en-US" sz="1400" dirty="0"/>
              <a:t>Students select tasks depending on their interests and abilities</a:t>
            </a:r>
          </a:p>
        </p:txBody>
      </p:sp>
      <p:sp>
        <p:nvSpPr>
          <p:cNvPr id="9" name="Cloud 8"/>
          <p:cNvSpPr/>
          <p:nvPr/>
        </p:nvSpPr>
        <p:spPr bwMode="auto">
          <a:xfrm>
            <a:off x="5795963" y="1557338"/>
            <a:ext cx="3348037" cy="1800225"/>
          </a:xfrm>
          <a:prstGeom prst="cloud">
            <a:avLst/>
          </a:prstGeom>
          <a:solidFill>
            <a:srgbClr val="FF6600"/>
          </a:solidFill>
          <a:ln w="9525" cap="flat" cmpd="sng" algn="ctr">
            <a:solidFill>
              <a:schemeClr val="tx1"/>
            </a:solidFill>
            <a:prstDash val="solid"/>
            <a:round/>
            <a:headEnd type="none" w="med" len="med"/>
            <a:tailEnd type="none" w="med" len="med"/>
          </a:ln>
          <a:effectLst/>
        </p:spPr>
        <p:txBody>
          <a:bodyPr/>
          <a:lstStyle/>
          <a:p>
            <a:pPr algn="ctr">
              <a:defRPr/>
            </a:pPr>
            <a:r>
              <a:rPr lang="en-US" sz="1400" dirty="0"/>
              <a:t>Student groups from participating universities meet to discuss, select and work on research topics that will form the final resource</a:t>
            </a:r>
          </a:p>
        </p:txBody>
      </p:sp>
      <p:sp>
        <p:nvSpPr>
          <p:cNvPr id="11" name="Cloud 10"/>
          <p:cNvSpPr/>
          <p:nvPr/>
        </p:nvSpPr>
        <p:spPr bwMode="auto">
          <a:xfrm>
            <a:off x="5759450" y="3644900"/>
            <a:ext cx="3384550" cy="1800225"/>
          </a:xfrm>
          <a:prstGeom prst="cloud">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GB" sz="1400" dirty="0"/>
              <a:t>A</a:t>
            </a:r>
            <a:r>
              <a:rPr lang="en-US" sz="1400" dirty="0"/>
              <a:t> senior student mentors and encourages student group members, helping to control the quality of the final resource</a:t>
            </a:r>
            <a:endParaRPr lang="en-GB" sz="1400" dirty="0"/>
          </a:p>
        </p:txBody>
      </p:sp>
      <p:pic>
        <p:nvPicPr>
          <p:cNvPr id="116746" name="图片 7" descr="光盘封皮"/>
          <p:cNvPicPr>
            <a:picLocks noChangeAspect="1" noChangeArrowheads="1"/>
          </p:cNvPicPr>
          <p:nvPr/>
        </p:nvPicPr>
        <p:blipFill>
          <a:blip r:embed="rId2">
            <a:clrChange>
              <a:clrFrom>
                <a:srgbClr val="E7F3FF"/>
              </a:clrFrom>
              <a:clrTo>
                <a:srgbClr val="E7F3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437" t="4837" r="3879" b="7477"/>
          <a:stretch>
            <a:fillRect/>
          </a:stretch>
        </p:blipFill>
        <p:spPr bwMode="auto">
          <a:xfrm>
            <a:off x="3492500" y="1628775"/>
            <a:ext cx="2300288" cy="23034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 name="Cloud 14"/>
          <p:cNvSpPr/>
          <p:nvPr/>
        </p:nvSpPr>
        <p:spPr bwMode="auto">
          <a:xfrm>
            <a:off x="250825" y="3141663"/>
            <a:ext cx="3348038" cy="1798637"/>
          </a:xfrm>
          <a:prstGeom prst="cloud">
            <a:avLst/>
          </a:prstGeom>
          <a:solidFill>
            <a:srgbClr val="FF6600"/>
          </a:solidFill>
          <a:ln w="9525" cap="flat" cmpd="sng" algn="ctr">
            <a:solidFill>
              <a:schemeClr val="tx1"/>
            </a:solidFill>
            <a:prstDash val="solid"/>
            <a:round/>
            <a:headEnd type="none" w="med" len="med"/>
            <a:tailEnd type="none" w="med" len="med"/>
          </a:ln>
          <a:effectLst/>
        </p:spPr>
        <p:txBody>
          <a:bodyPr/>
          <a:lstStyle/>
          <a:p>
            <a:pPr algn="ctr">
              <a:defRPr/>
            </a:pPr>
            <a:r>
              <a:rPr lang="en-US" altLang="ja-JP" sz="1400" dirty="0"/>
              <a:t>A community of teaching teams and students are responsible for sustaining and updating the teaching materials</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971600" y="23912"/>
            <a:ext cx="8280400" cy="1223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0000" tIns="46800" rIns="90000" bIns="46800" anchor="ctr">
            <a:normAutofit fontScale="37500" lnSpcReduction="20000"/>
          </a:bodyPr>
          <a:lstStyle>
            <a:lvl1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2pPr>
            <a:lvl3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3pPr>
            <a:lvl4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4pPr>
            <a:lvl5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9pPr>
          </a:lstStyle>
          <a:p>
            <a:pPr algn="ctr">
              <a:defRPr/>
            </a:pPr>
            <a:r>
              <a:rPr lang="en-GB" sz="4000" dirty="0" smtClean="0"/>
              <a:t/>
            </a:r>
            <a:br>
              <a:rPr lang="en-GB" sz="4000" dirty="0" smtClean="0"/>
            </a:br>
            <a:r>
              <a:rPr lang="en-GB" sz="7500" dirty="0" smtClean="0"/>
              <a:t>National Course of Excellence:</a:t>
            </a:r>
            <a:br>
              <a:rPr lang="en-GB" sz="7500" dirty="0" smtClean="0"/>
            </a:br>
            <a:r>
              <a:rPr lang="en-GB" sz="7500" dirty="0" smtClean="0"/>
              <a:t>What the teachers think </a:t>
            </a:r>
            <a:r>
              <a:rPr lang="en-GB" sz="3100" dirty="0" smtClean="0"/>
              <a:t/>
            </a:r>
            <a:br>
              <a:rPr lang="en-GB" sz="3100" dirty="0" smtClean="0"/>
            </a:br>
            <a:endParaRPr lang="en-US" sz="3100" dirty="0"/>
          </a:p>
        </p:txBody>
      </p:sp>
      <p:pic>
        <p:nvPicPr>
          <p:cNvPr id="10" name="Picture 9" descr="chart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1196752"/>
            <a:ext cx="4198609" cy="2520280"/>
          </a:xfrm>
          <a:prstGeom prst="rect">
            <a:avLst/>
          </a:prstGeom>
        </p:spPr>
      </p:pic>
      <p:pic>
        <p:nvPicPr>
          <p:cNvPr id="12" name="Picture 11" descr="chart3.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3789040"/>
            <a:ext cx="4176464" cy="2515875"/>
          </a:xfrm>
          <a:prstGeom prst="rect">
            <a:avLst/>
          </a:prstGeom>
        </p:spPr>
      </p:pic>
      <p:pic>
        <p:nvPicPr>
          <p:cNvPr id="13" name="Picture 12" descr="chart1.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6016" y="3645024"/>
            <a:ext cx="4176464" cy="2506987"/>
          </a:xfrm>
          <a:prstGeom prst="rect">
            <a:avLst/>
          </a:prstGeom>
        </p:spPr>
      </p:pic>
      <p:pic>
        <p:nvPicPr>
          <p:cNvPr id="14" name="Picture 13" descr="Untitled.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16016" y="1052736"/>
            <a:ext cx="4176464" cy="251032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683568" y="0"/>
            <a:ext cx="8280400" cy="1223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lIns="90000" tIns="46800" rIns="90000" bIns="46800" anchor="ctr">
            <a:normAutofit fontScale="37500" lnSpcReduction="20000"/>
          </a:bodyPr>
          <a:lstStyle>
            <a:lvl1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2pPr>
            <a:lvl3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3pPr>
            <a:lvl4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4pPr>
            <a:lvl5pPr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5pPr>
            <a:lvl6pPr marL="25146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6pPr>
            <a:lvl7pPr marL="29718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7pPr>
            <a:lvl8pPr marL="34290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8pPr>
            <a:lvl9pPr marL="3886200" indent="-228600" algn="l"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ＭＳ Ｐゴシック" charset="-128"/>
                <a:cs typeface="ＭＳ Ｐゴシック" charset="-128"/>
              </a:defRPr>
            </a:lvl9pPr>
          </a:lstStyle>
          <a:p>
            <a:pPr algn="ctr">
              <a:defRPr/>
            </a:pPr>
            <a:r>
              <a:rPr lang="en-GB" sz="4000" dirty="0" smtClean="0"/>
              <a:t/>
            </a:r>
            <a:br>
              <a:rPr lang="en-GB" sz="4000" dirty="0" smtClean="0"/>
            </a:br>
            <a:r>
              <a:rPr lang="en-GB" sz="7500" dirty="0" smtClean="0"/>
              <a:t>National Course of Excellence:</a:t>
            </a:r>
            <a:br>
              <a:rPr lang="en-GB" sz="7500" dirty="0" smtClean="0"/>
            </a:br>
            <a:r>
              <a:rPr lang="en-GB" sz="7500" dirty="0" smtClean="0"/>
              <a:t>What the teachers think </a:t>
            </a:r>
            <a:r>
              <a:rPr lang="en-GB" sz="3100" dirty="0" smtClean="0"/>
              <a:t/>
            </a:r>
            <a:br>
              <a:rPr lang="en-GB" sz="3100" dirty="0" smtClean="0"/>
            </a:br>
            <a:endParaRPr lang="en-US" sz="3100" dirty="0"/>
          </a:p>
        </p:txBody>
      </p:sp>
      <p:pic>
        <p:nvPicPr>
          <p:cNvPr id="4" name="Picture 3" descr="chart4.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1412776"/>
            <a:ext cx="4133153" cy="2489785"/>
          </a:xfrm>
          <a:prstGeom prst="rect">
            <a:avLst/>
          </a:prstGeom>
        </p:spPr>
      </p:pic>
      <p:pic>
        <p:nvPicPr>
          <p:cNvPr id="6" name="Picture 5" descr="chart5.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3528" y="4005064"/>
            <a:ext cx="4136065" cy="2488230"/>
          </a:xfrm>
          <a:prstGeom prst="rect">
            <a:avLst/>
          </a:prstGeom>
        </p:spPr>
      </p:pic>
      <p:pic>
        <p:nvPicPr>
          <p:cNvPr id="8" name="Picture 7" descr="chart2.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0" y="2564904"/>
            <a:ext cx="4438528" cy="266429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8229600" cy="868363"/>
          </a:xfrm>
        </p:spPr>
        <p:txBody>
          <a:bodyPr>
            <a:normAutofit fontScale="90000"/>
          </a:bodyPr>
          <a:lstStyle/>
          <a:p>
            <a:pPr algn="ctr">
              <a:defRPr/>
            </a:pPr>
            <a:r>
              <a:rPr lang="en-GB" sz="4000" dirty="0" smtClean="0"/>
              <a:t/>
            </a:r>
            <a:br>
              <a:rPr lang="en-GB" sz="4000" dirty="0" smtClean="0"/>
            </a:br>
            <a:r>
              <a:rPr lang="en-GB" sz="3100" dirty="0" smtClean="0"/>
              <a:t>National Course of Excellence:</a:t>
            </a:r>
            <a:br>
              <a:rPr lang="en-GB" sz="3100" dirty="0" smtClean="0"/>
            </a:br>
            <a:r>
              <a:rPr lang="en-GB" sz="3100" dirty="0" smtClean="0"/>
              <a:t>What the students think </a:t>
            </a:r>
            <a:br>
              <a:rPr lang="en-GB" sz="3100" dirty="0" smtClean="0"/>
            </a:br>
            <a:endParaRPr lang="en-US" sz="3100" dirty="0"/>
          </a:p>
        </p:txBody>
      </p:sp>
      <p:pic>
        <p:nvPicPr>
          <p:cNvPr id="5" name="Picture 4" descr="CHART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520" y="1412776"/>
            <a:ext cx="4047397" cy="2429513"/>
          </a:xfrm>
          <a:prstGeom prst="rect">
            <a:avLst/>
          </a:prstGeom>
        </p:spPr>
      </p:pic>
      <p:pic>
        <p:nvPicPr>
          <p:cNvPr id="6" name="Picture 5" descr="CHART2.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99992" y="1052736"/>
            <a:ext cx="4104456" cy="2463764"/>
          </a:xfrm>
          <a:prstGeom prst="rect">
            <a:avLst/>
          </a:prstGeom>
        </p:spPr>
      </p:pic>
      <p:pic>
        <p:nvPicPr>
          <p:cNvPr id="7" name="Picture 6" descr="CHART3.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51520" y="3933056"/>
            <a:ext cx="4032448" cy="2420539"/>
          </a:xfrm>
          <a:prstGeom prst="rect">
            <a:avLst/>
          </a:prstGeom>
        </p:spPr>
      </p:pic>
      <p:pic>
        <p:nvPicPr>
          <p:cNvPr id="8" name="Picture 7" descr="CHART4.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99992" y="3645024"/>
            <a:ext cx="4104456" cy="24637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2133600"/>
            <a:ext cx="8496300" cy="3959696"/>
          </a:xfrm>
        </p:spPr>
        <p:txBody>
          <a:bodyPr>
            <a:normAutofit fontScale="25000" lnSpcReduction="20000"/>
          </a:bodyPr>
          <a:lstStyle/>
          <a:p>
            <a:pPr marL="0" indent="0">
              <a:buClrTx/>
              <a:defRPr/>
            </a:pPr>
            <a:r>
              <a:rPr lang="en-US" sz="7200" b="1" dirty="0" smtClean="0">
                <a:solidFill>
                  <a:srgbClr val="3366FF"/>
                </a:solidFill>
              </a:rPr>
              <a:t>Chinese National Excellence Courses now entering Phase </a:t>
            </a:r>
            <a:r>
              <a:rPr lang="en-US" sz="7200" b="1" dirty="0">
                <a:solidFill>
                  <a:srgbClr val="3366FF"/>
                </a:solidFill>
              </a:rPr>
              <a:t>C</a:t>
            </a:r>
            <a:r>
              <a:rPr lang="en-US" sz="7200" dirty="0" smtClean="0">
                <a:solidFill>
                  <a:srgbClr val="3366FF"/>
                </a:solidFill>
              </a:rPr>
              <a:t> (2011-2015) </a:t>
            </a:r>
          </a:p>
          <a:p>
            <a:pPr marL="857250" indent="-857250">
              <a:buClrTx/>
              <a:buFont typeface="Wingdings" charset="2"/>
              <a:buChar char=""/>
              <a:defRPr/>
            </a:pPr>
            <a:r>
              <a:rPr lang="en-US" sz="7200" dirty="0" smtClean="0">
                <a:solidFill>
                  <a:srgbClr val="3366FF"/>
                </a:solidFill>
              </a:rPr>
              <a:t>Main focus will be on distance learning, e-learning and long-life learning </a:t>
            </a:r>
          </a:p>
          <a:p>
            <a:pPr marL="0" indent="0">
              <a:buClrTx/>
              <a:defRPr/>
            </a:pPr>
            <a:endParaRPr lang="en-US" sz="7200" dirty="0" smtClean="0">
              <a:solidFill>
                <a:srgbClr val="3366FF"/>
              </a:solidFill>
            </a:endParaRPr>
          </a:p>
          <a:p>
            <a:pPr marL="0" indent="0">
              <a:buClrTx/>
              <a:defRPr/>
            </a:pPr>
            <a:endParaRPr lang="en-US" sz="7200" dirty="0" smtClean="0">
              <a:solidFill>
                <a:srgbClr val="3366FF"/>
              </a:solidFill>
            </a:endParaRPr>
          </a:p>
          <a:p>
            <a:pPr marL="0" indent="0">
              <a:buClrTx/>
              <a:defRPr/>
            </a:pPr>
            <a:r>
              <a:rPr lang="en-US" sz="7200" b="1" dirty="0" smtClean="0">
                <a:solidFill>
                  <a:srgbClr val="3366FF"/>
                </a:solidFill>
              </a:rPr>
              <a:t>In collaboration with our fellows and partners in China, OLnet plans to:</a:t>
            </a:r>
          </a:p>
          <a:p>
            <a:pPr marL="857250" lvl="0" indent="-857250">
              <a:buClrTx/>
              <a:buFont typeface="Wingdings" charset="2"/>
              <a:buChar char=""/>
              <a:defRPr/>
            </a:pPr>
            <a:r>
              <a:rPr lang="en-GB" sz="7200" dirty="0" smtClean="0">
                <a:solidFill>
                  <a:srgbClr val="3366FF"/>
                </a:solidFill>
              </a:rPr>
              <a:t>Strengthen the sharing of know-how and expertise </a:t>
            </a:r>
          </a:p>
          <a:p>
            <a:pPr marL="857250" lvl="0" indent="-857250">
              <a:buClrTx/>
              <a:buFont typeface="Wingdings" charset="2"/>
              <a:buChar char=""/>
              <a:defRPr/>
            </a:pPr>
            <a:r>
              <a:rPr lang="en-GB" sz="7200" dirty="0" smtClean="0">
                <a:solidFill>
                  <a:srgbClr val="3366FF"/>
                </a:solidFill>
              </a:rPr>
              <a:t>Collect</a:t>
            </a:r>
            <a:r>
              <a:rPr lang="en-GB" sz="7200" dirty="0">
                <a:solidFill>
                  <a:srgbClr val="3366FF"/>
                </a:solidFill>
              </a:rPr>
              <a:t>, analyse and disseminate successful cases of using Chinese National Courses of </a:t>
            </a:r>
            <a:r>
              <a:rPr lang="en-GB" sz="7200" dirty="0" smtClean="0">
                <a:solidFill>
                  <a:srgbClr val="3366FF"/>
                </a:solidFill>
              </a:rPr>
              <a:t>Excellence</a:t>
            </a:r>
          </a:p>
          <a:p>
            <a:pPr marL="857250" lvl="0" indent="-857250">
              <a:buClrTx/>
              <a:buFont typeface="Wingdings" charset="2"/>
              <a:buChar char=""/>
              <a:defRPr/>
            </a:pPr>
            <a:r>
              <a:rPr lang="en-GB" sz="7200" dirty="0">
                <a:solidFill>
                  <a:srgbClr val="3366FF"/>
                </a:solidFill>
              </a:rPr>
              <a:t>U</a:t>
            </a:r>
            <a:r>
              <a:rPr lang="en-GB" sz="7200" dirty="0" smtClean="0">
                <a:solidFill>
                  <a:srgbClr val="3366FF"/>
                </a:solidFill>
              </a:rPr>
              <a:t>se </a:t>
            </a:r>
            <a:r>
              <a:rPr lang="en-GB" sz="7200" dirty="0">
                <a:solidFill>
                  <a:srgbClr val="3366FF"/>
                </a:solidFill>
              </a:rPr>
              <a:t>the resources and tools of OpenLearn for teachers and students at participating universities in China </a:t>
            </a:r>
            <a:endParaRPr lang="en-GB" sz="7200" dirty="0" smtClean="0">
              <a:solidFill>
                <a:srgbClr val="000090"/>
              </a:solidFill>
            </a:endParaRPr>
          </a:p>
          <a:p>
            <a:pPr marL="857250" lvl="0" indent="-857250">
              <a:buClrTx/>
              <a:buFont typeface="Wingdings" charset="2"/>
              <a:buChar char=""/>
              <a:defRPr/>
            </a:pPr>
            <a:endParaRPr lang="en-GB" sz="7200" dirty="0">
              <a:solidFill>
                <a:srgbClr val="000090"/>
              </a:solidFill>
            </a:endParaRPr>
          </a:p>
          <a:p>
            <a:pPr marL="857250" indent="-857250">
              <a:buClrTx/>
              <a:buFont typeface="Wingdings" charset="2"/>
              <a:buChar char=""/>
              <a:defRPr/>
            </a:pPr>
            <a:endParaRPr lang="en-US" sz="7200" dirty="0">
              <a:solidFill>
                <a:srgbClr val="3366FF"/>
              </a:solidFill>
            </a:endParaRPr>
          </a:p>
          <a:p>
            <a:pPr marL="857250" indent="-857250">
              <a:buClrTx/>
              <a:buFont typeface="Wingdings" charset="2"/>
              <a:buChar char=""/>
              <a:defRPr/>
            </a:pPr>
            <a:endParaRPr lang="en-GB" dirty="0" smtClean="0"/>
          </a:p>
          <a:p>
            <a:pPr>
              <a:defRPr/>
            </a:pPr>
            <a:endParaRPr lang="en-US" dirty="0"/>
          </a:p>
        </p:txBody>
      </p:sp>
      <p:sp>
        <p:nvSpPr>
          <p:cNvPr id="105475" name="TextBox 3"/>
          <p:cNvSpPr txBox="1">
            <a:spLocks noChangeArrowheads="1"/>
          </p:cNvSpPr>
          <p:nvPr/>
        </p:nvSpPr>
        <p:spPr bwMode="auto">
          <a:xfrm>
            <a:off x="683568" y="1124744"/>
            <a:ext cx="7704856"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p>
            <a:pPr algn="ctr"/>
            <a:r>
              <a:rPr lang="en-US" sz="2800" b="1" dirty="0" smtClean="0">
                <a:solidFill>
                  <a:srgbClr val="5FC03E"/>
                </a:solidFill>
              </a:rPr>
              <a:t>What Next?</a:t>
            </a:r>
            <a:endParaRPr lang="en-US" sz="2800" b="1" dirty="0">
              <a:solidFill>
                <a:srgbClr val="5FC03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29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121859" name="Title 4"/>
          <p:cNvSpPr>
            <a:spLocks noGrp="1"/>
          </p:cNvSpPr>
          <p:nvPr>
            <p:ph type="title"/>
          </p:nvPr>
        </p:nvSpPr>
        <p:spPr>
          <a:xfrm>
            <a:off x="3059113" y="1484313"/>
            <a:ext cx="3016250" cy="1203325"/>
          </a:xfrm>
        </p:spPr>
        <p:txBody>
          <a:bodyPr wrap="none">
            <a:spAutoFit/>
          </a:bodyPr>
          <a:lstStyle/>
          <a:p>
            <a:r>
              <a:rPr lang="en-US" sz="3600" i="1">
                <a:latin typeface="Arial" charset="0"/>
                <a:ea typeface="ＭＳ Ｐゴシック" charset="0"/>
                <a:cs typeface="ＭＳ Ｐゴシック" charset="0"/>
              </a:rPr>
              <a:t>谢谢 Xie Xie! </a:t>
            </a:r>
            <a:br>
              <a:rPr lang="en-US" sz="3600" i="1">
                <a:latin typeface="Arial" charset="0"/>
                <a:ea typeface="ＭＳ Ｐゴシック" charset="0"/>
                <a:cs typeface="ＭＳ Ｐゴシック" charset="0"/>
              </a:rPr>
            </a:br>
            <a:r>
              <a:rPr lang="en-US" sz="3600" i="1">
                <a:latin typeface="Arial" charset="0"/>
                <a:ea typeface="ＭＳ Ｐゴシック" charset="0"/>
                <a:cs typeface="ＭＳ Ｐゴシック" charset="0"/>
              </a:rPr>
              <a:t>Thank you!</a:t>
            </a:r>
          </a:p>
        </p:txBody>
      </p:sp>
      <p:sp>
        <p:nvSpPr>
          <p:cNvPr id="121860" name="TextBox 5"/>
          <p:cNvSpPr txBox="1">
            <a:spLocks noChangeArrowheads="1"/>
          </p:cNvSpPr>
          <p:nvPr/>
        </p:nvSpPr>
        <p:spPr bwMode="auto">
          <a:xfrm>
            <a:off x="611188" y="3357563"/>
            <a:ext cx="3295650" cy="2122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i="1">
                <a:solidFill>
                  <a:srgbClr val="3366FF"/>
                </a:solidFill>
              </a:rPr>
              <a:t>	</a:t>
            </a:r>
            <a:r>
              <a:rPr lang="en-GB" sz="1800" b="1" i="1">
                <a:solidFill>
                  <a:srgbClr val="3366FF"/>
                </a:solidFill>
              </a:rPr>
              <a:t>Dr Elpida Makriyannis		</a:t>
            </a:r>
          </a:p>
          <a:p>
            <a:pPr algn="ctr"/>
            <a:r>
              <a:rPr lang="en-GB" sz="1800" b="1" i="1">
                <a:solidFill>
                  <a:srgbClr val="5FC03E"/>
                </a:solidFill>
              </a:rPr>
              <a:t>e.makriyannis@open.ac.uk</a:t>
            </a:r>
          </a:p>
          <a:p>
            <a:pPr algn="ctr"/>
            <a:endParaRPr lang="en-GB" sz="1800" b="1" i="1">
              <a:solidFill>
                <a:srgbClr val="3366FF"/>
              </a:solidFill>
            </a:endParaRPr>
          </a:p>
          <a:p>
            <a:pPr algn="ctr"/>
            <a:r>
              <a:rPr lang="en-GB" sz="1800" b="1" i="1">
                <a:solidFill>
                  <a:srgbClr val="3366FF"/>
                </a:solidFill>
              </a:rPr>
              <a:t>QQ: </a:t>
            </a:r>
            <a:r>
              <a:rPr lang="en-US" sz="1800" b="1" i="1">
                <a:solidFill>
                  <a:srgbClr val="3366FF"/>
                </a:solidFill>
              </a:rPr>
              <a:t>1279245453</a:t>
            </a:r>
            <a:endParaRPr lang="en-GB" sz="1800" b="1" i="1">
              <a:solidFill>
                <a:srgbClr val="3366FF"/>
              </a:solidFill>
            </a:endParaRPr>
          </a:p>
          <a:p>
            <a:pPr algn="ctr"/>
            <a:r>
              <a:rPr lang="en-GB" sz="1800" b="1" i="1">
                <a:solidFill>
                  <a:srgbClr val="3366FF"/>
                </a:solidFill>
              </a:rPr>
              <a:t>Twitter: NovusNous</a:t>
            </a:r>
          </a:p>
          <a:p>
            <a:pPr algn="ctr"/>
            <a:r>
              <a:rPr lang="en-GB" sz="1800" b="1" i="1">
                <a:solidFill>
                  <a:srgbClr val="3366FF"/>
                </a:solidFill>
              </a:rPr>
              <a:t>Skype: emakriya</a:t>
            </a:r>
            <a:endParaRPr lang="en-US" sz="1800" b="1">
              <a:solidFill>
                <a:srgbClr val="3366FF"/>
              </a:solidFill>
            </a:endParaRPr>
          </a:p>
        </p:txBody>
      </p:sp>
      <p:sp>
        <p:nvSpPr>
          <p:cNvPr id="121861" name="TextBox 5"/>
          <p:cNvSpPr txBox="1">
            <a:spLocks noChangeArrowheads="1"/>
          </p:cNvSpPr>
          <p:nvPr/>
        </p:nvSpPr>
        <p:spPr bwMode="auto">
          <a:xfrm>
            <a:off x="5076825" y="3357563"/>
            <a:ext cx="3295650" cy="21224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i="1" dirty="0">
                <a:solidFill>
                  <a:srgbClr val="3366FF"/>
                </a:solidFill>
              </a:rPr>
              <a:t>	</a:t>
            </a:r>
            <a:r>
              <a:rPr lang="en-GB" sz="1800" b="1" i="1" dirty="0">
                <a:solidFill>
                  <a:srgbClr val="3366FF"/>
                </a:solidFill>
              </a:rPr>
              <a:t>Mrs Yimin Jia 	</a:t>
            </a:r>
          </a:p>
          <a:p>
            <a:pPr algn="ctr"/>
            <a:endParaRPr lang="fi-FI" sz="1800" b="1" i="1" dirty="0">
              <a:solidFill>
                <a:srgbClr val="3366FF"/>
              </a:solidFill>
            </a:endParaRPr>
          </a:p>
          <a:p>
            <a:pPr algn="ctr"/>
            <a:r>
              <a:rPr lang="fi-FI" sz="1800" b="1" i="1" dirty="0">
                <a:solidFill>
                  <a:srgbClr val="5FC03E"/>
                </a:solidFill>
              </a:rPr>
              <a:t>jiaym2003@yahoo.com.cn</a:t>
            </a:r>
          </a:p>
          <a:p>
            <a:pPr algn="ctr"/>
            <a:endParaRPr lang="en-GB" sz="1800" b="1" i="1" dirty="0">
              <a:solidFill>
                <a:srgbClr val="3366FF"/>
              </a:solidFill>
            </a:endParaRPr>
          </a:p>
          <a:p>
            <a:pPr algn="ctr"/>
            <a:r>
              <a:rPr lang="en-GB" sz="1800" b="1" i="1" dirty="0">
                <a:solidFill>
                  <a:srgbClr val="3366FF"/>
                </a:solidFill>
              </a:rPr>
              <a:t>QQ: </a:t>
            </a:r>
            <a:r>
              <a:rPr lang="en-US" sz="1800" b="1" i="1" dirty="0">
                <a:solidFill>
                  <a:srgbClr val="3366FF"/>
                </a:solidFill>
              </a:rPr>
              <a:t>41815983</a:t>
            </a:r>
            <a:endParaRPr lang="en-GB" sz="1800" b="1" i="1" dirty="0">
              <a:solidFill>
                <a:srgbClr val="3366FF"/>
              </a:solidFill>
            </a:endParaRPr>
          </a:p>
          <a:p>
            <a:pPr algn="ctr"/>
            <a:r>
              <a:rPr lang="en-GB" sz="1800" b="1" i="1" dirty="0">
                <a:solidFill>
                  <a:srgbClr val="3366FF"/>
                </a:solidFill>
              </a:rPr>
              <a:t>Twitter: </a:t>
            </a:r>
            <a:r>
              <a:rPr lang="en-GB" sz="1800" b="1" i="1" dirty="0" err="1" smtClean="0">
                <a:solidFill>
                  <a:srgbClr val="3366FF"/>
                </a:solidFill>
              </a:rPr>
              <a:t>jiaym</a:t>
            </a:r>
            <a:endParaRPr lang="en-GB" sz="1800" b="1" i="1" dirty="0">
              <a:solidFill>
                <a:srgbClr val="3366FF"/>
              </a:solidFill>
            </a:endParaRPr>
          </a:p>
          <a:p>
            <a:pPr algn="ctr"/>
            <a:r>
              <a:rPr lang="en-GB" sz="1800" b="1" i="1" dirty="0">
                <a:solidFill>
                  <a:srgbClr val="3366FF"/>
                </a:solidFill>
              </a:rPr>
              <a:t>Skype</a:t>
            </a:r>
            <a:r>
              <a:rPr lang="en-GB" sz="1800" b="1" i="1" dirty="0" smtClean="0">
                <a:solidFill>
                  <a:srgbClr val="3366FF"/>
                </a:solidFill>
              </a:rPr>
              <a:t>: </a:t>
            </a:r>
            <a:r>
              <a:rPr lang="en-GB" sz="1800" b="1" i="1" dirty="0" err="1" smtClean="0">
                <a:solidFill>
                  <a:srgbClr val="3366FF"/>
                </a:solidFill>
              </a:rPr>
              <a:t>jiayimin</a:t>
            </a:r>
            <a:r>
              <a:rPr lang="en-GB" sz="1800" b="1" i="1" dirty="0" smtClean="0">
                <a:solidFill>
                  <a:srgbClr val="3366FF"/>
                </a:solidFill>
              </a:rPr>
              <a:t> </a:t>
            </a:r>
            <a:endParaRPr lang="en-US" sz="1800" b="1" dirty="0">
              <a:solidFill>
                <a:srgbClr val="3366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pic>
        <p:nvPicPr>
          <p:cNvPr id="103426" name="Picture 2" descr="3430164569_9b64d6018b_b.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099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3427" name="Text Box 5"/>
          <p:cNvSpPr txBox="1">
            <a:spLocks noChangeArrowheads="1"/>
          </p:cNvSpPr>
          <p:nvPr/>
        </p:nvSpPr>
        <p:spPr bwMode="auto">
          <a:xfrm>
            <a:off x="0" y="0"/>
            <a:ext cx="6781800" cy="2809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0" tIns="0" rIns="0" bIns="0">
            <a:spAutoFit/>
          </a:bodyPr>
          <a:lstStyle/>
          <a:p>
            <a:pPr>
              <a:lnSpc>
                <a:spcPct val="95000"/>
              </a:lnSpc>
            </a:pPr>
            <a:r>
              <a:rPr lang="en-US" sz="1900"/>
              <a:t>http://www.flickr.com/photos/scissorhands33/3430164569/</a:t>
            </a:r>
          </a:p>
        </p:txBody>
      </p:sp>
      <p:sp>
        <p:nvSpPr>
          <p:cNvPr id="103428" name="Text Box 1"/>
          <p:cNvSpPr txBox="1">
            <a:spLocks noChangeArrowheads="1"/>
          </p:cNvSpPr>
          <p:nvPr/>
        </p:nvSpPr>
        <p:spPr bwMode="auto">
          <a:xfrm>
            <a:off x="3124200" y="6453188"/>
            <a:ext cx="2895600" cy="2682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1400" b="1">
                <a:solidFill>
                  <a:srgbClr val="99CC00"/>
                </a:solidFill>
              </a:rPr>
              <a:t>olnet.org</a:t>
            </a:r>
          </a:p>
        </p:txBody>
      </p:sp>
      <p:pic>
        <p:nvPicPr>
          <p:cNvPr id="103429" name="Picture 10" descr="Picture 13.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5638800"/>
            <a:ext cx="1239838" cy="449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03430" name="TextBox 11"/>
          <p:cNvSpPr txBox="1">
            <a:spLocks noChangeArrowheads="1"/>
          </p:cNvSpPr>
          <p:nvPr/>
        </p:nvSpPr>
        <p:spPr bwMode="auto">
          <a:xfrm>
            <a:off x="762000" y="990600"/>
            <a:ext cx="3124200" cy="29241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GB" sz="4000"/>
              <a:t>Fellowships </a:t>
            </a:r>
            <a:r>
              <a:rPr lang="en-GB"/>
              <a:t>for researchers and</a:t>
            </a:r>
          </a:p>
          <a:p>
            <a:r>
              <a:rPr lang="en-GB"/>
              <a:t>practitioners who wish to contribute to the understanding of the OER design and use worldwide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2133600"/>
            <a:ext cx="8496300" cy="3644900"/>
          </a:xfrm>
        </p:spPr>
        <p:txBody>
          <a:bodyPr>
            <a:normAutofit fontScale="25000" lnSpcReduction="20000"/>
          </a:bodyPr>
          <a:lstStyle/>
          <a:p>
            <a:pPr>
              <a:defRPr/>
            </a:pPr>
            <a:endParaRPr lang="en-GB" dirty="0" smtClean="0"/>
          </a:p>
          <a:p>
            <a:pPr marL="857250" indent="-857250">
              <a:buClrTx/>
              <a:buFont typeface="Wingdings" charset="2"/>
              <a:buChar char=""/>
              <a:defRPr/>
            </a:pPr>
            <a:r>
              <a:rPr lang="en-US" sz="7200" b="1" dirty="0" smtClean="0">
                <a:solidFill>
                  <a:srgbClr val="3366FF"/>
                </a:solidFill>
              </a:rPr>
              <a:t>Phase A</a:t>
            </a:r>
            <a:r>
              <a:rPr lang="en-US" sz="7200" dirty="0" smtClean="0">
                <a:solidFill>
                  <a:srgbClr val="3366FF"/>
                </a:solidFill>
              </a:rPr>
              <a:t>: National Excellence Courses Program (2003-2007)</a:t>
            </a:r>
          </a:p>
          <a:p>
            <a:pPr marL="857250" indent="-857250">
              <a:buClrTx/>
              <a:buFont typeface="Wingdings" charset="2"/>
              <a:buChar char=""/>
              <a:defRPr/>
            </a:pPr>
            <a:r>
              <a:rPr lang="en-US" sz="7200" b="1" dirty="0" smtClean="0">
                <a:solidFill>
                  <a:srgbClr val="3366FF"/>
                </a:solidFill>
              </a:rPr>
              <a:t>Phase B</a:t>
            </a:r>
            <a:r>
              <a:rPr lang="en-US" sz="7200" dirty="0" smtClean="0">
                <a:solidFill>
                  <a:srgbClr val="3366FF"/>
                </a:solidFill>
              </a:rPr>
              <a:t>: The China Quality Project (2007-2011)</a:t>
            </a:r>
          </a:p>
          <a:p>
            <a:pPr marL="857250" indent="-857250">
              <a:buClrTx/>
              <a:buFont typeface="Wingdings" charset="2"/>
              <a:buChar char=""/>
              <a:defRPr/>
            </a:pPr>
            <a:r>
              <a:rPr lang="en-US" sz="7200" dirty="0" smtClean="0">
                <a:solidFill>
                  <a:srgbClr val="3366FF"/>
                </a:solidFill>
              </a:rPr>
              <a:t>£225 million program</a:t>
            </a:r>
          </a:p>
          <a:p>
            <a:pPr marL="857250" indent="-857250">
              <a:buClrTx/>
              <a:buFont typeface="Wingdings" charset="2"/>
              <a:buChar char=""/>
              <a:defRPr/>
            </a:pPr>
            <a:r>
              <a:rPr lang="en-US" sz="7200" dirty="0" smtClean="0">
                <a:solidFill>
                  <a:srgbClr val="3366FF"/>
                </a:solidFill>
              </a:rPr>
              <a:t>1,000 universities across China</a:t>
            </a:r>
          </a:p>
          <a:p>
            <a:pPr marL="857250" indent="-857250">
              <a:buClrTx/>
              <a:buFont typeface="Wingdings" charset="2"/>
              <a:buChar char=""/>
              <a:defRPr/>
            </a:pPr>
            <a:r>
              <a:rPr lang="en-US" sz="7200" dirty="0" smtClean="0">
                <a:solidFill>
                  <a:srgbClr val="3366FF"/>
                </a:solidFill>
              </a:rPr>
              <a:t>3,900 National Courses of Excellence, 6,000 Provincial Courses of Excellence, and over 10,000 University Courses of Excellence</a:t>
            </a:r>
            <a:endParaRPr lang="en-GB" sz="7200" dirty="0" smtClean="0">
              <a:solidFill>
                <a:srgbClr val="3366FF"/>
              </a:solidFill>
            </a:endParaRPr>
          </a:p>
          <a:p>
            <a:pPr marL="857250" indent="-857250">
              <a:buClrTx/>
              <a:buFont typeface="Wingdings" charset="2"/>
              <a:buChar char=""/>
              <a:defRPr/>
            </a:pPr>
            <a:r>
              <a:rPr lang="en-US" sz="7200" b="1" dirty="0" smtClean="0">
                <a:solidFill>
                  <a:srgbClr val="3366FF"/>
                </a:solidFill>
              </a:rPr>
              <a:t>Levels:</a:t>
            </a:r>
            <a:r>
              <a:rPr lang="en-US" sz="7200" dirty="0" smtClean="0">
                <a:solidFill>
                  <a:srgbClr val="3366FF"/>
                </a:solidFill>
              </a:rPr>
              <a:t> undergraduate</a:t>
            </a:r>
            <a:r>
              <a:rPr lang="en-US" sz="7200" dirty="0">
                <a:solidFill>
                  <a:srgbClr val="3366FF"/>
                </a:solidFill>
              </a:rPr>
              <a:t>, </a:t>
            </a:r>
            <a:r>
              <a:rPr lang="en-US" sz="7200" dirty="0" smtClean="0">
                <a:solidFill>
                  <a:srgbClr val="3366FF"/>
                </a:solidFill>
              </a:rPr>
              <a:t>postgraduate </a:t>
            </a:r>
            <a:r>
              <a:rPr lang="en-US" sz="7200" dirty="0">
                <a:solidFill>
                  <a:srgbClr val="3366FF"/>
                </a:solidFill>
              </a:rPr>
              <a:t>&amp;</a:t>
            </a:r>
            <a:r>
              <a:rPr lang="en-US" sz="7200" dirty="0" smtClean="0">
                <a:solidFill>
                  <a:srgbClr val="3366FF"/>
                </a:solidFill>
              </a:rPr>
              <a:t> vocational</a:t>
            </a:r>
          </a:p>
          <a:p>
            <a:pPr marL="857250" indent="-857250">
              <a:buClrTx/>
              <a:buFont typeface="Wingdings" charset="2"/>
              <a:buChar char=""/>
              <a:defRPr/>
            </a:pPr>
            <a:r>
              <a:rPr lang="en-US" sz="7200" b="1" dirty="0" smtClean="0">
                <a:solidFill>
                  <a:srgbClr val="3366FF"/>
                </a:solidFill>
              </a:rPr>
              <a:t>Disciplines</a:t>
            </a:r>
            <a:r>
              <a:rPr lang="en-US" sz="7200" b="1" dirty="0">
                <a:solidFill>
                  <a:srgbClr val="3366FF"/>
                </a:solidFill>
              </a:rPr>
              <a:t>:</a:t>
            </a:r>
            <a:r>
              <a:rPr lang="en-US" sz="7200" dirty="0">
                <a:solidFill>
                  <a:srgbClr val="3366FF"/>
                </a:solidFill>
              </a:rPr>
              <a:t> technology, science, agriculture, medicine, philosophy, law, management, education, economy, history, literature,</a:t>
            </a:r>
            <a:r>
              <a:rPr lang="en-US" sz="7200" dirty="0" smtClean="0">
                <a:solidFill>
                  <a:srgbClr val="3366FF"/>
                </a:solidFill>
              </a:rPr>
              <a:t> politics </a:t>
            </a:r>
          </a:p>
          <a:p>
            <a:pPr marL="0" indent="0">
              <a:defRPr/>
            </a:pPr>
            <a:endParaRPr lang="en-GB" dirty="0" smtClean="0"/>
          </a:p>
          <a:p>
            <a:pPr>
              <a:defRPr/>
            </a:pPr>
            <a:endParaRPr lang="en-US" dirty="0"/>
          </a:p>
        </p:txBody>
      </p:sp>
      <p:sp>
        <p:nvSpPr>
          <p:cNvPr id="105475" name="TextBox 3"/>
          <p:cNvSpPr txBox="1">
            <a:spLocks noChangeArrowheads="1"/>
          </p:cNvSpPr>
          <p:nvPr/>
        </p:nvSpPr>
        <p:spPr bwMode="auto">
          <a:xfrm>
            <a:off x="683568" y="1268760"/>
            <a:ext cx="7847220"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b="1" dirty="0">
                <a:solidFill>
                  <a:srgbClr val="5FC03E"/>
                </a:solidFill>
              </a:rPr>
              <a:t>The National </a:t>
            </a:r>
            <a:r>
              <a:rPr lang="en-US" sz="2800" b="1" dirty="0" smtClean="0">
                <a:solidFill>
                  <a:srgbClr val="5FC03E"/>
                </a:solidFill>
              </a:rPr>
              <a:t>Courses of Excellence </a:t>
            </a:r>
            <a:r>
              <a:rPr lang="en-US" sz="2800" b="1" dirty="0">
                <a:solidFill>
                  <a:srgbClr val="5FC03E"/>
                </a:solidFill>
              </a:rPr>
              <a:t>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alpha val="92940"/>
          </a:schemeClr>
        </a:solidFill>
        <a:effectLst/>
      </p:bgPr>
    </p:bg>
    <p:spTree>
      <p:nvGrpSpPr>
        <p:cNvPr id="1" name=""/>
        <p:cNvGrpSpPr/>
        <p:nvPr/>
      </p:nvGrpSpPr>
      <p:grpSpPr>
        <a:xfrm>
          <a:off x="0" y="0"/>
          <a:ext cx="0" cy="0"/>
          <a:chOff x="0" y="0"/>
          <a:chExt cx="0" cy="0"/>
        </a:xfrm>
      </p:grpSpPr>
      <p:sp>
        <p:nvSpPr>
          <p:cNvPr id="106498" name="Footer Placeholder 1"/>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pic>
        <p:nvPicPr>
          <p:cNvPr id="106499" name="Picture 1" descr="Screen shot 2011-05-10 at 13.00.40.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188" y="1196975"/>
            <a:ext cx="7937500" cy="4824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521" name="Picture 11" descr="question mark"/>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3338"/>
            <a:ext cx="9245600" cy="6891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9569" name="Footer Placeholder 1"/>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109570" name="Rectangle 2"/>
          <p:cNvSpPr>
            <a:spLocks noChangeArrowheads="1"/>
          </p:cNvSpPr>
          <p:nvPr/>
        </p:nvSpPr>
        <p:spPr bwMode="auto">
          <a:xfrm>
            <a:off x="684213" y="2828925"/>
            <a:ext cx="7632700" cy="954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sz="2800" b="1">
                <a:solidFill>
                  <a:srgbClr val="FFFFFF"/>
                </a:solidFill>
              </a:rPr>
              <a:t>How to re-think traditional models and improve the pedagogy in higher education</a:t>
            </a:r>
            <a:r>
              <a:rPr lang="en-GB" sz="2800">
                <a:solidFill>
                  <a:srgbClr val="FFFFFF"/>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0593" name="Footer Placeholder 1"/>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110594" name="Rectangle 2"/>
          <p:cNvSpPr>
            <a:spLocks noChangeArrowheads="1"/>
          </p:cNvSpPr>
          <p:nvPr/>
        </p:nvSpPr>
        <p:spPr bwMode="auto">
          <a:xfrm>
            <a:off x="395288" y="2828925"/>
            <a:ext cx="8280400" cy="13843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sz="2800" b="1">
                <a:solidFill>
                  <a:srgbClr val="FFFFFF"/>
                </a:solidFill>
              </a:rPr>
              <a:t>How to cater for the ever-increasing demand of young people across China to acquire </a:t>
            </a:r>
          </a:p>
          <a:p>
            <a:pPr algn="ctr"/>
            <a:r>
              <a:rPr lang="en-GB" sz="2800" b="1">
                <a:solidFill>
                  <a:srgbClr val="FFFFFF"/>
                </a:solidFill>
              </a:rPr>
              <a:t>University education?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2641" name="Footer Placeholder 1"/>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112642" name="Rectangle 2"/>
          <p:cNvSpPr>
            <a:spLocks noChangeArrowheads="1"/>
          </p:cNvSpPr>
          <p:nvPr/>
        </p:nvSpPr>
        <p:spPr bwMode="auto">
          <a:xfrm>
            <a:off x="107950" y="2852738"/>
            <a:ext cx="9036050" cy="1385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sz="2800" b="1">
                <a:solidFill>
                  <a:srgbClr val="FFFFFF"/>
                </a:solidFill>
              </a:rPr>
              <a:t>How to ensure that the highest quality teaching methods are practiced and resources used by teachers and students?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13665" name="Footer Placeholder 1"/>
          <p:cNvSpPr>
            <a:spLocks noGrp="1"/>
          </p:cNvSpPr>
          <p:nvPr>
            <p:ph type="ftr" sz="quarter" idx="10"/>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US" sz="1400">
                <a:solidFill>
                  <a:srgbClr val="99CC00"/>
                </a:solidFill>
                <a:latin typeface="Times New Roman" charset="0"/>
                <a:cs typeface="Arial Unicode MS" charset="0"/>
              </a:rPr>
              <a:t>olnet.org</a:t>
            </a:r>
          </a:p>
        </p:txBody>
      </p:sp>
      <p:sp>
        <p:nvSpPr>
          <p:cNvPr id="113666" name="Rectangle 2"/>
          <p:cNvSpPr>
            <a:spLocks noChangeArrowheads="1"/>
          </p:cNvSpPr>
          <p:nvPr/>
        </p:nvSpPr>
        <p:spPr bwMode="auto">
          <a:xfrm>
            <a:off x="107950" y="2852738"/>
            <a:ext cx="9036050" cy="1385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ctr"/>
            <a:r>
              <a:rPr lang="en-GB" sz="2800" b="1">
                <a:solidFill>
                  <a:srgbClr val="FFFFFF"/>
                </a:solidFill>
              </a:rPr>
              <a:t>How to encourage professors to teach undergraduate courses and mentor young teachers?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18233</TotalTime>
  <Words>698</Words>
  <Application>Microsoft Macintosh PowerPoint</Application>
  <PresentationFormat>On-screen Show (4:3)</PresentationFormat>
  <Paragraphs>96</Paragraphs>
  <Slides>18</Slides>
  <Notes>3</Notes>
  <HiddenSlides>0</HiddenSlides>
  <MMClips>0</MMClips>
  <ScaleCrop>false</ScaleCrop>
  <HeadingPairs>
    <vt:vector size="4" baseType="variant">
      <vt:variant>
        <vt:lpstr>Design Template</vt:lpstr>
      </vt:variant>
      <vt:variant>
        <vt:i4>8</vt:i4>
      </vt:variant>
      <vt:variant>
        <vt:lpstr>Slide Titles</vt:lpstr>
      </vt:variant>
      <vt:variant>
        <vt:i4>18</vt:i4>
      </vt:variant>
    </vt:vector>
  </HeadingPairs>
  <TitlesOfParts>
    <vt:vector size="26" baseType="lpstr">
      <vt:lpstr>4_Office Theme</vt:lpstr>
      <vt:lpstr>6_Office Theme</vt:lpstr>
      <vt:lpstr>11_Office Theme</vt:lpstr>
      <vt:lpstr>12_Office Theme</vt:lpstr>
      <vt:lpstr>13_Office Theme</vt:lpstr>
      <vt:lpstr>14_Office Theme</vt:lpstr>
      <vt:lpstr>15_Office Theme</vt:lpstr>
      <vt:lpstr>16_Office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Teacher and Student Activities  around the Resources  (Cross-institutional)</vt:lpstr>
      <vt:lpstr>Slide 14</vt:lpstr>
      <vt:lpstr>Slide 15</vt:lpstr>
      <vt:lpstr> National Course of Excellence: What the students think  </vt:lpstr>
      <vt:lpstr>Slide 17</vt:lpstr>
      <vt:lpstr>谢谢 Xie Xie!  Thank you!</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Bachler</dc:creator>
  <cp:lastModifiedBy>Dawn Leeder</cp:lastModifiedBy>
  <cp:revision>215</cp:revision>
  <cp:lastPrinted>2010-06-22T08:53:03Z</cp:lastPrinted>
  <dcterms:created xsi:type="dcterms:W3CDTF">2011-05-20T08:43:01Z</dcterms:created>
  <dcterms:modified xsi:type="dcterms:W3CDTF">2011-05-20T08:43:23Z</dcterms:modified>
</cp:coreProperties>
</file>