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47.xml" ContentType="application/vnd.openxmlformats-officedocument.presentationml.slide+xml"/>
  <Override PartName="/ppt/diagrams/colors2.xml" ContentType="application/vnd.openxmlformats-officedocument.drawingml.diagramColors+xml"/>
  <Override PartName="/ppt/notesMasters/notesMaster1.xml" ContentType="application/vnd.openxmlformats-officedocument.presentationml.notesMaster+xml"/>
  <Override PartName="/ppt/slideLayouts/slideLayout15.xml" ContentType="application/vnd.openxmlformats-officedocument.presentationml.slideLayout+xml"/>
  <Override PartName="/ppt/diagrams/drawing1.xml" ContentType="application/vnd.ms-office.drawingml.diagramDrawing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Default Extension="jpeg" ContentType="image/jpeg"/>
  <Override PartName="/ppt/diagrams/layout3.xml" ContentType="application/vnd.openxmlformats-officedocument.drawingml.diagramLayout+xml"/>
  <Override PartName="/ppt/theme/theme12.xml" ContentType="application/vnd.openxmlformats-officedocument.theme+xml"/>
  <Override PartName="/ppt/slides/slide13.xml" ContentType="application/vnd.openxmlformats-officedocument.presentationml.slide+xml"/>
  <Override PartName="/ppt/slides/slide23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4.xml" ContentType="application/vnd.openxmlformats-officedocument.presentationml.slide+xml"/>
  <Override PartName="/ppt/slides/slide32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42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48.xml" ContentType="application/vnd.openxmlformats-officedocument.presentationml.slide+xml"/>
  <Override PartName="/ppt/diagrams/colors3.xml" ContentType="application/vnd.openxmlformats-officedocument.drawingml.diagramColors+xml"/>
  <Override PartName="/ppt/slideLayouts/slideLayout16.xml" ContentType="application/vnd.openxmlformats-officedocument.presentationml.slideLayout+xml"/>
  <Override PartName="/ppt/diagrams/drawing2.xml" ContentType="application/vnd.ms-office.drawingml.diagramDrawing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notesSlides/notesSlide3.xml" ContentType="application/vnd.openxmlformats-officedocument.presentationml.notesSlide+xml"/>
  <Override PartName="/ppt/slideLayouts/slideLayout25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diagrams/layout4.xml" ContentType="application/vnd.openxmlformats-officedocument.drawingml.diagramLayout+xml"/>
  <Override PartName="/ppt/slides/slide14.xml" ContentType="application/vnd.openxmlformats-officedocument.presentationml.slide+xml"/>
  <Override PartName="/ppt/theme/theme13.xml" ContentType="application/vnd.openxmlformats-officedocument.them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43.xml" ContentType="application/vnd.openxmlformats-officedocument.presentationml.slide+xml"/>
  <Override PartName="/ppt/diagrams/quickStyle2.xml" ContentType="application/vnd.openxmlformats-officedocument.drawingml.diagramStyle+xml"/>
  <Override PartName="/ppt/tableStyles.xml" ContentType="application/vnd.openxmlformats-officedocument.presentationml.tableStyles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Layouts/slideLayout3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s/slide49.xml" ContentType="application/vnd.openxmlformats-officedocument.presentationml.slide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diagrams/drawing3.xml" ContentType="application/vnd.ms-office.drawingml.diagramDrawing+xml"/>
  <Override PartName="/ppt/diagrams/data2.xml" ContentType="application/vnd.openxmlformats-officedocument.drawingml.diagramData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9.xml" ContentType="application/vnd.openxmlformats-officedocument.theme+xml"/>
  <Override PartName="/ppt/diagrams/layout5.xml" ContentType="application/vnd.openxmlformats-officedocument.drawingml.diagramLayout+xml"/>
  <Override PartName="/ppt/slides/slide15.xml" ContentType="application/vnd.openxmlformats-officedocument.presentationml.slide+xml"/>
  <Override PartName="/ppt/theme/theme14.xml" ContentType="application/vnd.openxmlformats-officedocument.them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44.xml" ContentType="application/vnd.openxmlformats-officedocument.presentationml.slide+xml"/>
  <Override PartName="/ppt/diagrams/quickStyle3.xml" ContentType="application/vnd.openxmlformats-officedocument.drawingml.diagramStyle+xml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colors5.xml" ContentType="application/vnd.openxmlformats-officedocument.drawingml.diagramColors+xml"/>
  <Override PartName="/ppt/slideLayouts/slideLayout18.xml" ContentType="application/vnd.openxmlformats-officedocument.presentationml.slideLayout+xml"/>
  <Override PartName="/ppt/diagrams/drawing4.xml" ContentType="application/vnd.ms-office.drawingml.diagramDrawing+xml"/>
  <Override PartName="/ppt/diagrams/data3.xml" ContentType="application/vnd.openxmlformats-officedocument.drawingml.diagramData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20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6.xml" ContentType="application/vnd.openxmlformats-officedocument.presentationml.slide+xml"/>
  <Override PartName="/ppt/theme/theme15.xml" ContentType="application/vnd.openxmlformats-officedocument.them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5.xml" ContentType="application/vnd.openxmlformats-officedocument.presentationml.slide+xml"/>
  <Override PartName="/ppt/diagrams/quickStyle4.xml" ContentType="application/vnd.openxmlformats-officedocument.drawingml.diagramStyle+xml"/>
  <Override PartName="/ppt/slideLayouts/slideLayout13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tiff" ContentType="image/tiff"/>
  <Override PartName="/ppt/slideLayouts/slideLayout19.xml" ContentType="application/vnd.openxmlformats-officedocument.presentationml.slideLayout+xml"/>
  <Override PartName="/ppt/diagrams/drawing5.xml" ContentType="application/vnd.ms-office.drawingml.diagramDrawing+xml"/>
  <Override PartName="/ppt/theme/theme5.xml" ContentType="application/vnd.openxmlformats-officedocument.theme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slideLayouts/slideLayout28.xml" ContentType="application/vnd.openxmlformats-officedocument.presentationml.slideLayout+xml"/>
  <Override PartName="/ppt/slides/slide11.xml" ContentType="application/vnd.openxmlformats-officedocument.presentationml.slide+xml"/>
  <Override PartName="/ppt/theme/theme10.xml" ContentType="application/vnd.openxmlformats-officedocument.theme+xml"/>
  <Override PartName="/ppt/slideLayouts/slideLayout38.xml" ContentType="application/vnd.openxmlformats-officedocument.presentationml.slideLayout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slides/slide17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46.xml" ContentType="application/vnd.openxmlformats-officedocument.presentationml.slide+xml"/>
  <Override PartName="/ppt/diagrams/quickStyle5.xml" ContentType="application/vnd.openxmlformats-officedocument.drawingml.diagramStyle+xml"/>
  <Override PartName="/ppt/diagrams/colors1.xml" ContentType="application/vnd.openxmlformats-officedocument.drawingml.diagramColors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diagrams/data5.xml" ContentType="application/vnd.openxmlformats-officedocument.drawingml.diagramData+xml"/>
  <Override PartName="/ppt/diagrams/layout2.xml" ContentType="application/vnd.openxmlformats-officedocument.drawingml.diagramLayout+xml"/>
  <Override PartName="/ppt/slideLayouts/slideLayout29.xml" ContentType="application/vnd.openxmlformats-officedocument.presentationml.slideLayout+xml"/>
  <Override PartName="/ppt/slides/slide12.xml" ContentType="application/vnd.openxmlformats-officedocument.presentationml.slide+xml"/>
  <Override PartName="/ppt/theme/theme11.xml" ContentType="application/vnd.openxmlformats-officedocument.theme+xml"/>
  <Override PartName="/ppt/slideLayouts/slideLayout39.xml" ContentType="application/vnd.openxmlformats-officedocument.presentationml.slideLayout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Masters/slideMaster1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86" r:id="rId5"/>
    <p:sldMasterId id="2147483688" r:id="rId6"/>
    <p:sldMasterId id="2147483690" r:id="rId7"/>
    <p:sldMasterId id="2147483692" r:id="rId8"/>
    <p:sldMasterId id="2147483694" r:id="rId9"/>
    <p:sldMasterId id="2147483696" r:id="rId10"/>
    <p:sldMasterId id="2147483698" r:id="rId11"/>
    <p:sldMasterId id="2147483700" r:id="rId12"/>
    <p:sldMasterId id="2147483702" r:id="rId13"/>
  </p:sldMasterIdLst>
  <p:notesMasterIdLst>
    <p:notesMasterId r:id="rId67"/>
  </p:notesMasterIdLst>
  <p:handoutMasterIdLst>
    <p:handoutMasterId r:id="rId68"/>
  </p:handoutMasterIdLst>
  <p:sldIdLst>
    <p:sldId id="256" r:id="rId14"/>
    <p:sldId id="353" r:id="rId15"/>
    <p:sldId id="320" r:id="rId16"/>
    <p:sldId id="355" r:id="rId17"/>
    <p:sldId id="257" r:id="rId18"/>
    <p:sldId id="329" r:id="rId19"/>
    <p:sldId id="325" r:id="rId20"/>
    <p:sldId id="296" r:id="rId21"/>
    <p:sldId id="352" r:id="rId22"/>
    <p:sldId id="298" r:id="rId23"/>
    <p:sldId id="299" r:id="rId24"/>
    <p:sldId id="300" r:id="rId25"/>
    <p:sldId id="321" r:id="rId26"/>
    <p:sldId id="302" r:id="rId27"/>
    <p:sldId id="303" r:id="rId28"/>
    <p:sldId id="304" r:id="rId29"/>
    <p:sldId id="305" r:id="rId30"/>
    <p:sldId id="306" r:id="rId31"/>
    <p:sldId id="307" r:id="rId32"/>
    <p:sldId id="348" r:id="rId33"/>
    <p:sldId id="261" r:id="rId34"/>
    <p:sldId id="327" r:id="rId35"/>
    <p:sldId id="328" r:id="rId36"/>
    <p:sldId id="323" r:id="rId37"/>
    <p:sldId id="286" r:id="rId38"/>
    <p:sldId id="287" r:id="rId39"/>
    <p:sldId id="351" r:id="rId40"/>
    <p:sldId id="264" r:id="rId41"/>
    <p:sldId id="288" r:id="rId42"/>
    <p:sldId id="309" r:id="rId43"/>
    <p:sldId id="310" r:id="rId44"/>
    <p:sldId id="311" r:id="rId45"/>
    <p:sldId id="313" r:id="rId46"/>
    <p:sldId id="350" r:id="rId47"/>
    <p:sldId id="312" r:id="rId48"/>
    <p:sldId id="330" r:id="rId49"/>
    <p:sldId id="337" r:id="rId50"/>
    <p:sldId id="331" r:id="rId51"/>
    <p:sldId id="332" r:id="rId52"/>
    <p:sldId id="333" r:id="rId53"/>
    <p:sldId id="334" r:id="rId54"/>
    <p:sldId id="335" r:id="rId55"/>
    <p:sldId id="336" r:id="rId56"/>
    <p:sldId id="343" r:id="rId57"/>
    <p:sldId id="349" r:id="rId58"/>
    <p:sldId id="341" r:id="rId59"/>
    <p:sldId id="340" r:id="rId60"/>
    <p:sldId id="344" r:id="rId61"/>
    <p:sldId id="345" r:id="rId62"/>
    <p:sldId id="347" r:id="rId63"/>
    <p:sldId id="318" r:id="rId64"/>
    <p:sldId id="319" r:id="rId65"/>
    <p:sldId id="284" r:id="rId66"/>
  </p:sldIdLst>
  <p:sldSz cx="9144000" cy="6858000" type="screen4x3"/>
  <p:notesSz cx="6807200" cy="9918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36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36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36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3600" b="1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frameSlides="1"/>
  <p:clrMru>
    <a:srgbClr val="99DCFD"/>
    <a:srgbClr val="D18B89"/>
    <a:srgbClr val="FFFFFF"/>
    <a:srgbClr val="4ABFEE"/>
    <a:srgbClr val="0072C0"/>
    <a:srgbClr val="86B83C"/>
    <a:srgbClr val="399AD3"/>
    <a:srgbClr val="00B4AE"/>
    <a:srgbClr val="000000"/>
    <a:srgbClr val="F5DF11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napVertSplitter="1">
    <p:restoredLeft sz="9566" autoAdjust="0"/>
    <p:restoredTop sz="91947" autoAdjust="0"/>
  </p:normalViewPr>
  <p:slideViewPr>
    <p:cSldViewPr>
      <p:cViewPr varScale="1">
        <p:scale>
          <a:sx n="75" d="100"/>
          <a:sy n="75" d="100"/>
        </p:scale>
        <p:origin x="-14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notesViewPr>
    <p:cSldViewPr>
      <p:cViewPr>
        <p:scale>
          <a:sx n="100" d="100"/>
          <a:sy n="100" d="100"/>
        </p:scale>
        <p:origin x="-882" y="-72"/>
      </p:cViewPr>
      <p:guideLst>
        <p:guide orient="horz" pos="3124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63" Type="http://schemas.openxmlformats.org/officeDocument/2006/relationships/slide" Target="slides/slide50.xml"/><Relationship Id="rId64" Type="http://schemas.openxmlformats.org/officeDocument/2006/relationships/slide" Target="slides/slide51.xml"/><Relationship Id="rId65" Type="http://schemas.openxmlformats.org/officeDocument/2006/relationships/slide" Target="slides/slide52.xml"/><Relationship Id="rId66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73" Type="http://schemas.openxmlformats.org/officeDocument/2006/relationships/tableStyles" Target="tableStyles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0DDBE2-E597-F040-B476-5FF3F6490220}" type="doc">
      <dgm:prSet loTypeId="urn:microsoft.com/office/officeart/2005/8/layout/cycle5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E7B677-4A1C-FA41-BE43-6B687AAD736B}">
      <dgm:prSet phldrT="[Text]"/>
      <dgm:spPr>
        <a:xfrm>
          <a:off x="2501056" y="1965"/>
          <a:ext cx="1093886" cy="711026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Object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185B747-8797-6D41-AF7A-2D58C6D735CA}" type="parTrans" cxnId="{B3966580-2915-D044-B469-AAC425A3E04E}">
      <dgm:prSet/>
      <dgm:spPr/>
      <dgm:t>
        <a:bodyPr/>
        <a:lstStyle/>
        <a:p>
          <a:endParaRPr lang="en-US"/>
        </a:p>
      </dgm:t>
    </dgm:pt>
    <dgm:pt modelId="{F3FBA958-BC36-DB41-A179-07D0F13E5040}" type="sibTrans" cxnId="{B3966580-2915-D044-B469-AAC425A3E04E}">
      <dgm:prSet/>
      <dgm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2358937" y="146255"/>
              </a:moveTo>
              <a:arcTo wR="1674521" hR="1674521" stAng="17647481" swAng="923510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en-US"/>
        </a:p>
      </dgm:t>
    </dgm:pt>
    <dgm:pt modelId="{DF452051-CA18-9E4A-A0DC-A037E1014CC4}">
      <dgm:prSet phldrT="[Text]"/>
      <dgm:spPr>
        <a:xfrm>
          <a:off x="3951234" y="839226"/>
          <a:ext cx="1093886" cy="711026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Resources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984385B-2E3F-F743-A648-42B7105585D7}" type="parTrans" cxnId="{E958B2C3-0E79-CD47-9814-34D6668313BF}">
      <dgm:prSet/>
      <dgm:spPr/>
      <dgm:t>
        <a:bodyPr/>
        <a:lstStyle/>
        <a:p>
          <a:endParaRPr lang="en-US"/>
        </a:p>
      </dgm:t>
    </dgm:pt>
    <dgm:pt modelId="{A316530F-3661-D446-906C-E00EF47034C4}" type="sibTrans" cxnId="{E958B2C3-0E79-CD47-9814-34D6668313BF}">
      <dgm:prSet/>
      <dgm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3322956" y="1380105"/>
              </a:moveTo>
              <a:arcTo wR="1674521" hR="1674521" stAng="20992414" swAng="1215173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en-US"/>
        </a:p>
      </dgm:t>
    </dgm:pt>
    <dgm:pt modelId="{847294D8-7BDD-4D4C-8C03-EA82FAF87A0E}">
      <dgm:prSet phldrT="[Text]"/>
      <dgm:spPr>
        <a:xfrm>
          <a:off x="3951234" y="2513747"/>
          <a:ext cx="1093886" cy="711026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Authority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1B50B4B-3F15-CC4D-83B9-75A993C351C4}" type="parTrans" cxnId="{513B5FDD-2F16-0840-8882-0F0B783B7A92}">
      <dgm:prSet/>
      <dgm:spPr/>
      <dgm:t>
        <a:bodyPr/>
        <a:lstStyle/>
        <a:p>
          <a:endParaRPr lang="en-US"/>
        </a:p>
      </dgm:t>
    </dgm:pt>
    <dgm:pt modelId="{B24F9239-8FA8-D143-B6F9-8230567D4C46}" type="sibTrans" cxnId="{513B5FDD-2F16-0840-8882-0F0B783B7A92}">
      <dgm:prSet/>
      <dgm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2740020" y="2966315"/>
              </a:moveTo>
              <a:arcTo wR="1674521" hR="1674521" stAng="3029009" swAng="923510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en-US"/>
        </a:p>
      </dgm:t>
    </dgm:pt>
    <dgm:pt modelId="{E81BA570-DCA3-FA43-8A6D-E53C0AB67F50}">
      <dgm:prSet phldrT="[Text]"/>
      <dgm:spPr>
        <a:xfrm>
          <a:off x="2501056" y="3351008"/>
          <a:ext cx="1093886" cy="711026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Consensus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30A13C6-7DF5-DE41-BD05-BEC1156FD068}" type="parTrans" cxnId="{6EB36988-5117-1F4C-B0A6-16DE2026B0D3}">
      <dgm:prSet/>
      <dgm:spPr/>
      <dgm:t>
        <a:bodyPr/>
        <a:lstStyle/>
        <a:p>
          <a:endParaRPr lang="en-US"/>
        </a:p>
      </dgm:t>
    </dgm:pt>
    <dgm:pt modelId="{08D3A596-C813-0B4C-8DD2-D26073744FC4}" type="sibTrans" cxnId="{6EB36988-5117-1F4C-B0A6-16DE2026B0D3}">
      <dgm:prSet/>
      <dgm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990104" y="3202786"/>
              </a:moveTo>
              <a:arcTo wR="1674521" hR="1674521" stAng="6847481" swAng="923510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en-US"/>
        </a:p>
      </dgm:t>
    </dgm:pt>
    <dgm:pt modelId="{90C21E88-7A8F-5A40-8903-210BD9C5D891}">
      <dgm:prSet phldrT="[Text]"/>
      <dgm:spPr>
        <a:xfrm>
          <a:off x="1050878" y="2513747"/>
          <a:ext cx="1093886" cy="711026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Linkage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B6C43EE-4776-4F46-8443-B2DD24F97EE1}" type="parTrans" cxnId="{94CA76D5-59E7-C747-8EB3-5933425B7FD0}">
      <dgm:prSet/>
      <dgm:spPr/>
      <dgm:t>
        <a:bodyPr/>
        <a:lstStyle/>
        <a:p>
          <a:endParaRPr lang="en-US"/>
        </a:p>
      </dgm:t>
    </dgm:pt>
    <dgm:pt modelId="{3A3DEE7B-AF23-BA41-9410-6AB63C1BA0D8}" type="sibTrans" cxnId="{94CA76D5-59E7-C747-8EB3-5933425B7FD0}">
      <dgm:prSet/>
      <dgm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26085" y="1968937"/>
              </a:moveTo>
              <a:arcTo wR="1674521" hR="1674521" stAng="10192414" swAng="1215173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en-US"/>
        </a:p>
      </dgm:t>
    </dgm:pt>
    <dgm:pt modelId="{1F84F37F-E574-1C48-9168-4AC7F7F6AD4A}">
      <dgm:prSet phldrT="[Text]"/>
      <dgm:spPr>
        <a:xfrm>
          <a:off x="1050878" y="839226"/>
          <a:ext cx="1093886" cy="711026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Environment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1FD51F1-C7CD-B04D-B783-AE72C439FFCB}" type="parTrans" cxnId="{122E09D1-E87A-DB42-A81D-434FB2D7EABA}">
      <dgm:prSet/>
      <dgm:spPr/>
      <dgm:t>
        <a:bodyPr/>
        <a:lstStyle/>
        <a:p>
          <a:endParaRPr lang="en-US"/>
        </a:p>
      </dgm:t>
    </dgm:pt>
    <dgm:pt modelId="{4040A784-D0C9-7F4A-B5F3-C42EF2CC8E24}" type="sibTrans" cxnId="{122E09D1-E87A-DB42-A81D-434FB2D7EABA}">
      <dgm:prSet/>
      <dgm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609022" y="382726"/>
              </a:moveTo>
              <a:arcTo wR="1674521" hR="1674521" stAng="13829009" swAng="923510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gm:spPr>
      <dgm:t>
        <a:bodyPr/>
        <a:lstStyle/>
        <a:p>
          <a:endParaRPr lang="en-US"/>
        </a:p>
      </dgm:t>
    </dgm:pt>
    <dgm:pt modelId="{106087AF-8E4E-484F-8CA5-C5FFF6BDACB0}" type="pres">
      <dgm:prSet presAssocID="{EF0DDBE2-E597-F040-B476-5FF3F6490220}" presName="cycle" presStyleCnt="0">
        <dgm:presLayoutVars>
          <dgm:dir/>
          <dgm:resizeHandles val="exact"/>
        </dgm:presLayoutVars>
      </dgm:prSet>
      <dgm:spPr/>
    </dgm:pt>
    <dgm:pt modelId="{7CDBC7B4-2EBA-1942-AB4F-379510F76AD3}" type="pres">
      <dgm:prSet presAssocID="{A4E7B677-4A1C-FA41-BE43-6B687AAD736B}" presName="node" presStyleLbl="node1" presStyleIdx="0" presStyleCnt="6">
        <dgm:presLayoutVars>
          <dgm:bulletEnabled val="1"/>
        </dgm:presLayoutVars>
      </dgm:prSet>
      <dgm:spPr/>
    </dgm:pt>
    <dgm:pt modelId="{22B6FA01-ED46-1F4F-8D61-81B0E9183D73}" type="pres">
      <dgm:prSet presAssocID="{A4E7B677-4A1C-FA41-BE43-6B687AAD736B}" presName="spNode" presStyleCnt="0"/>
      <dgm:spPr/>
    </dgm:pt>
    <dgm:pt modelId="{6EC08E99-4138-2B45-B315-72839DC305EC}" type="pres">
      <dgm:prSet presAssocID="{F3FBA958-BC36-DB41-A179-07D0F13E5040}" presName="sibTrans" presStyleLbl="sibTrans1D1" presStyleIdx="0" presStyleCnt="6"/>
      <dgm:spPr/>
    </dgm:pt>
    <dgm:pt modelId="{6B2D9E66-F7DE-6149-8DCD-B166B101FD9C}" type="pres">
      <dgm:prSet presAssocID="{DF452051-CA18-9E4A-A0DC-A037E1014CC4}" presName="node" presStyleLbl="node1" presStyleIdx="1" presStyleCnt="6">
        <dgm:presLayoutVars>
          <dgm:bulletEnabled val="1"/>
        </dgm:presLayoutVars>
      </dgm:prSet>
      <dgm:spPr/>
    </dgm:pt>
    <dgm:pt modelId="{D9F98A7D-9273-8C43-8B7D-CCBDB8D3DB17}" type="pres">
      <dgm:prSet presAssocID="{DF452051-CA18-9E4A-A0DC-A037E1014CC4}" presName="spNode" presStyleCnt="0"/>
      <dgm:spPr/>
    </dgm:pt>
    <dgm:pt modelId="{AE9654A6-7E87-C34A-AE23-AA7B52D15B97}" type="pres">
      <dgm:prSet presAssocID="{A316530F-3661-D446-906C-E00EF47034C4}" presName="sibTrans" presStyleLbl="sibTrans1D1" presStyleIdx="1" presStyleCnt="6"/>
      <dgm:spPr/>
    </dgm:pt>
    <dgm:pt modelId="{1350F08D-D515-B24A-B3FD-7E45062BCF75}" type="pres">
      <dgm:prSet presAssocID="{847294D8-7BDD-4D4C-8C03-EA82FAF87A0E}" presName="node" presStyleLbl="node1" presStyleIdx="2" presStyleCnt="6">
        <dgm:presLayoutVars>
          <dgm:bulletEnabled val="1"/>
        </dgm:presLayoutVars>
      </dgm:prSet>
      <dgm:spPr/>
    </dgm:pt>
    <dgm:pt modelId="{D0E8059B-D2DC-084D-BAA6-8B00302B80DD}" type="pres">
      <dgm:prSet presAssocID="{847294D8-7BDD-4D4C-8C03-EA82FAF87A0E}" presName="spNode" presStyleCnt="0"/>
      <dgm:spPr/>
    </dgm:pt>
    <dgm:pt modelId="{85BBE4BF-61C8-804B-89FF-802EEFEA2595}" type="pres">
      <dgm:prSet presAssocID="{B24F9239-8FA8-D143-B6F9-8230567D4C46}" presName="sibTrans" presStyleLbl="sibTrans1D1" presStyleIdx="2" presStyleCnt="6"/>
      <dgm:spPr/>
    </dgm:pt>
    <dgm:pt modelId="{1E4A09F1-01B5-C541-BD5E-13E15B70D93A}" type="pres">
      <dgm:prSet presAssocID="{E81BA570-DCA3-FA43-8A6D-E53C0AB67F50}" presName="node" presStyleLbl="node1" presStyleIdx="3" presStyleCnt="6">
        <dgm:presLayoutVars>
          <dgm:bulletEnabled val="1"/>
        </dgm:presLayoutVars>
      </dgm:prSet>
      <dgm:spPr/>
    </dgm:pt>
    <dgm:pt modelId="{71B38583-8A74-644E-B0D9-638F3AC2DC68}" type="pres">
      <dgm:prSet presAssocID="{E81BA570-DCA3-FA43-8A6D-E53C0AB67F50}" presName="spNode" presStyleCnt="0"/>
      <dgm:spPr/>
    </dgm:pt>
    <dgm:pt modelId="{B2E8AF85-791F-8042-A0AB-D1672BF6D4E4}" type="pres">
      <dgm:prSet presAssocID="{08D3A596-C813-0B4C-8DD2-D26073744FC4}" presName="sibTrans" presStyleLbl="sibTrans1D1" presStyleIdx="3" presStyleCnt="6"/>
      <dgm:spPr/>
    </dgm:pt>
    <dgm:pt modelId="{40716E08-CED7-C24B-99A0-3BA0EE1E3825}" type="pres">
      <dgm:prSet presAssocID="{90C21E88-7A8F-5A40-8903-210BD9C5D891}" presName="node" presStyleLbl="node1" presStyleIdx="4" presStyleCnt="6">
        <dgm:presLayoutVars>
          <dgm:bulletEnabled val="1"/>
        </dgm:presLayoutVars>
      </dgm:prSet>
      <dgm:spPr/>
    </dgm:pt>
    <dgm:pt modelId="{9A9E0581-DCE3-C840-85B7-E63DC232D0AF}" type="pres">
      <dgm:prSet presAssocID="{90C21E88-7A8F-5A40-8903-210BD9C5D891}" presName="spNode" presStyleCnt="0"/>
      <dgm:spPr/>
    </dgm:pt>
    <dgm:pt modelId="{D4733C69-1115-8642-A7D0-01170AB9E01C}" type="pres">
      <dgm:prSet presAssocID="{3A3DEE7B-AF23-BA41-9410-6AB63C1BA0D8}" presName="sibTrans" presStyleLbl="sibTrans1D1" presStyleIdx="4" presStyleCnt="6"/>
      <dgm:spPr/>
    </dgm:pt>
    <dgm:pt modelId="{016B6B5F-AB8C-CB48-A486-FC4167873C78}" type="pres">
      <dgm:prSet presAssocID="{1F84F37F-E574-1C48-9168-4AC7F7F6AD4A}" presName="node" presStyleLbl="node1" presStyleIdx="5" presStyleCnt="6">
        <dgm:presLayoutVars>
          <dgm:bulletEnabled val="1"/>
        </dgm:presLayoutVars>
      </dgm:prSet>
      <dgm:spPr/>
    </dgm:pt>
    <dgm:pt modelId="{E7754441-2612-EF43-898E-51CEAF22E8C4}" type="pres">
      <dgm:prSet presAssocID="{1F84F37F-E574-1C48-9168-4AC7F7F6AD4A}" presName="spNode" presStyleCnt="0"/>
      <dgm:spPr/>
    </dgm:pt>
    <dgm:pt modelId="{F9CF3B02-FB62-AF4C-A964-3C398E979FDE}" type="pres">
      <dgm:prSet presAssocID="{4040A784-D0C9-7F4A-B5F3-C42EF2CC8E24}" presName="sibTrans" presStyleLbl="sibTrans1D1" presStyleIdx="5" presStyleCnt="6"/>
      <dgm:spPr/>
    </dgm:pt>
  </dgm:ptLst>
  <dgm:cxnLst>
    <dgm:cxn modelId="{C90252C1-1A86-6241-B724-54D160DF0911}" type="presOf" srcId="{08D3A596-C813-0B4C-8DD2-D26073744FC4}" destId="{B2E8AF85-791F-8042-A0AB-D1672BF6D4E4}" srcOrd="0" destOrd="0" presId="urn:microsoft.com/office/officeart/2005/8/layout/cycle5"/>
    <dgm:cxn modelId="{513B5FDD-2F16-0840-8882-0F0B783B7A92}" srcId="{EF0DDBE2-E597-F040-B476-5FF3F6490220}" destId="{847294D8-7BDD-4D4C-8C03-EA82FAF87A0E}" srcOrd="2" destOrd="0" parTransId="{E1B50B4B-3F15-CC4D-83B9-75A993C351C4}" sibTransId="{B24F9239-8FA8-D143-B6F9-8230567D4C46}"/>
    <dgm:cxn modelId="{884D9DC9-A7D0-9549-8426-60FECD46AB6E}" type="presOf" srcId="{3A3DEE7B-AF23-BA41-9410-6AB63C1BA0D8}" destId="{D4733C69-1115-8642-A7D0-01170AB9E01C}" srcOrd="0" destOrd="0" presId="urn:microsoft.com/office/officeart/2005/8/layout/cycle5"/>
    <dgm:cxn modelId="{26D0D1A3-7A16-FC45-95A8-6636B1B8880F}" type="presOf" srcId="{F3FBA958-BC36-DB41-A179-07D0F13E5040}" destId="{6EC08E99-4138-2B45-B315-72839DC305EC}" srcOrd="0" destOrd="0" presId="urn:microsoft.com/office/officeart/2005/8/layout/cycle5"/>
    <dgm:cxn modelId="{9916FCB6-8841-844B-8638-CC61360564E7}" type="presOf" srcId="{847294D8-7BDD-4D4C-8C03-EA82FAF87A0E}" destId="{1350F08D-D515-B24A-B3FD-7E45062BCF75}" srcOrd="0" destOrd="0" presId="urn:microsoft.com/office/officeart/2005/8/layout/cycle5"/>
    <dgm:cxn modelId="{7EEA41E2-4951-A147-A431-0594A8F39AED}" type="presOf" srcId="{B24F9239-8FA8-D143-B6F9-8230567D4C46}" destId="{85BBE4BF-61C8-804B-89FF-802EEFEA2595}" srcOrd="0" destOrd="0" presId="urn:microsoft.com/office/officeart/2005/8/layout/cycle5"/>
    <dgm:cxn modelId="{94CA76D5-59E7-C747-8EB3-5933425B7FD0}" srcId="{EF0DDBE2-E597-F040-B476-5FF3F6490220}" destId="{90C21E88-7A8F-5A40-8903-210BD9C5D891}" srcOrd="4" destOrd="0" parTransId="{FB6C43EE-4776-4F46-8443-B2DD24F97EE1}" sibTransId="{3A3DEE7B-AF23-BA41-9410-6AB63C1BA0D8}"/>
    <dgm:cxn modelId="{6EB36988-5117-1F4C-B0A6-16DE2026B0D3}" srcId="{EF0DDBE2-E597-F040-B476-5FF3F6490220}" destId="{E81BA570-DCA3-FA43-8A6D-E53C0AB67F50}" srcOrd="3" destOrd="0" parTransId="{E30A13C6-7DF5-DE41-BD05-BEC1156FD068}" sibTransId="{08D3A596-C813-0B4C-8DD2-D26073744FC4}"/>
    <dgm:cxn modelId="{B3966580-2915-D044-B469-AAC425A3E04E}" srcId="{EF0DDBE2-E597-F040-B476-5FF3F6490220}" destId="{A4E7B677-4A1C-FA41-BE43-6B687AAD736B}" srcOrd="0" destOrd="0" parTransId="{0185B747-8797-6D41-AF7A-2D58C6D735CA}" sibTransId="{F3FBA958-BC36-DB41-A179-07D0F13E5040}"/>
    <dgm:cxn modelId="{122E09D1-E87A-DB42-A81D-434FB2D7EABA}" srcId="{EF0DDBE2-E597-F040-B476-5FF3F6490220}" destId="{1F84F37F-E574-1C48-9168-4AC7F7F6AD4A}" srcOrd="5" destOrd="0" parTransId="{91FD51F1-C7CD-B04D-B783-AE72C439FFCB}" sibTransId="{4040A784-D0C9-7F4A-B5F3-C42EF2CC8E24}"/>
    <dgm:cxn modelId="{2A29A4D3-25D7-5B42-A721-1920E4924141}" type="presOf" srcId="{1F84F37F-E574-1C48-9168-4AC7F7F6AD4A}" destId="{016B6B5F-AB8C-CB48-A486-FC4167873C78}" srcOrd="0" destOrd="0" presId="urn:microsoft.com/office/officeart/2005/8/layout/cycle5"/>
    <dgm:cxn modelId="{BF0ECB0E-C1D7-8A48-A484-2FFFB23D5373}" type="presOf" srcId="{4040A784-D0C9-7F4A-B5F3-C42EF2CC8E24}" destId="{F9CF3B02-FB62-AF4C-A964-3C398E979FDE}" srcOrd="0" destOrd="0" presId="urn:microsoft.com/office/officeart/2005/8/layout/cycle5"/>
    <dgm:cxn modelId="{C1006879-FDF6-7543-BB85-0FD229F09240}" type="presOf" srcId="{90C21E88-7A8F-5A40-8903-210BD9C5D891}" destId="{40716E08-CED7-C24B-99A0-3BA0EE1E3825}" srcOrd="0" destOrd="0" presId="urn:microsoft.com/office/officeart/2005/8/layout/cycle5"/>
    <dgm:cxn modelId="{4D31FE5A-55F2-8947-A1F2-DA3173E41A8B}" type="presOf" srcId="{A4E7B677-4A1C-FA41-BE43-6B687AAD736B}" destId="{7CDBC7B4-2EBA-1942-AB4F-379510F76AD3}" srcOrd="0" destOrd="0" presId="urn:microsoft.com/office/officeart/2005/8/layout/cycle5"/>
    <dgm:cxn modelId="{7098978D-092A-9A4C-AA39-F500B9B7B47E}" type="presOf" srcId="{A316530F-3661-D446-906C-E00EF47034C4}" destId="{AE9654A6-7E87-C34A-AE23-AA7B52D15B97}" srcOrd="0" destOrd="0" presId="urn:microsoft.com/office/officeart/2005/8/layout/cycle5"/>
    <dgm:cxn modelId="{E958B2C3-0E79-CD47-9814-34D6668313BF}" srcId="{EF0DDBE2-E597-F040-B476-5FF3F6490220}" destId="{DF452051-CA18-9E4A-A0DC-A037E1014CC4}" srcOrd="1" destOrd="0" parTransId="{0984385B-2E3F-F743-A648-42B7105585D7}" sibTransId="{A316530F-3661-D446-906C-E00EF47034C4}"/>
    <dgm:cxn modelId="{D5A10788-88F4-6F48-A4D2-9B73D1DFE9ED}" type="presOf" srcId="{EF0DDBE2-E597-F040-B476-5FF3F6490220}" destId="{106087AF-8E4E-484F-8CA5-C5FFF6BDACB0}" srcOrd="0" destOrd="0" presId="urn:microsoft.com/office/officeart/2005/8/layout/cycle5"/>
    <dgm:cxn modelId="{79FB9ACC-E5F4-4D4F-9C86-41A2569002F9}" type="presOf" srcId="{E81BA570-DCA3-FA43-8A6D-E53C0AB67F50}" destId="{1E4A09F1-01B5-C541-BD5E-13E15B70D93A}" srcOrd="0" destOrd="0" presId="urn:microsoft.com/office/officeart/2005/8/layout/cycle5"/>
    <dgm:cxn modelId="{54FD36F4-C74B-7442-A035-7F11607435AC}" type="presOf" srcId="{DF452051-CA18-9E4A-A0DC-A037E1014CC4}" destId="{6B2D9E66-F7DE-6149-8DCD-B166B101FD9C}" srcOrd="0" destOrd="0" presId="urn:microsoft.com/office/officeart/2005/8/layout/cycle5"/>
    <dgm:cxn modelId="{78E447EA-807E-E343-8895-52B413210707}" type="presParOf" srcId="{106087AF-8E4E-484F-8CA5-C5FFF6BDACB0}" destId="{7CDBC7B4-2EBA-1942-AB4F-379510F76AD3}" srcOrd="0" destOrd="0" presId="urn:microsoft.com/office/officeart/2005/8/layout/cycle5"/>
    <dgm:cxn modelId="{39FC7785-A7AE-5043-B2AA-7BC950874DDB}" type="presParOf" srcId="{106087AF-8E4E-484F-8CA5-C5FFF6BDACB0}" destId="{22B6FA01-ED46-1F4F-8D61-81B0E9183D73}" srcOrd="1" destOrd="0" presId="urn:microsoft.com/office/officeart/2005/8/layout/cycle5"/>
    <dgm:cxn modelId="{863CDCC0-9FC6-DC4D-93D2-E04A47273F57}" type="presParOf" srcId="{106087AF-8E4E-484F-8CA5-C5FFF6BDACB0}" destId="{6EC08E99-4138-2B45-B315-72839DC305EC}" srcOrd="2" destOrd="0" presId="urn:microsoft.com/office/officeart/2005/8/layout/cycle5"/>
    <dgm:cxn modelId="{4301C45E-E986-EF43-922D-4311C269A8D1}" type="presParOf" srcId="{106087AF-8E4E-484F-8CA5-C5FFF6BDACB0}" destId="{6B2D9E66-F7DE-6149-8DCD-B166B101FD9C}" srcOrd="3" destOrd="0" presId="urn:microsoft.com/office/officeart/2005/8/layout/cycle5"/>
    <dgm:cxn modelId="{CF5BA9E4-D7AE-1449-ACA7-1C62DB594B3C}" type="presParOf" srcId="{106087AF-8E4E-484F-8CA5-C5FFF6BDACB0}" destId="{D9F98A7D-9273-8C43-8B7D-CCBDB8D3DB17}" srcOrd="4" destOrd="0" presId="urn:microsoft.com/office/officeart/2005/8/layout/cycle5"/>
    <dgm:cxn modelId="{2884D8C4-7AF4-B944-A672-77D3DC8830A7}" type="presParOf" srcId="{106087AF-8E4E-484F-8CA5-C5FFF6BDACB0}" destId="{AE9654A6-7E87-C34A-AE23-AA7B52D15B97}" srcOrd="5" destOrd="0" presId="urn:microsoft.com/office/officeart/2005/8/layout/cycle5"/>
    <dgm:cxn modelId="{73FA3DB6-B442-F141-B534-4249AF679724}" type="presParOf" srcId="{106087AF-8E4E-484F-8CA5-C5FFF6BDACB0}" destId="{1350F08D-D515-B24A-B3FD-7E45062BCF75}" srcOrd="6" destOrd="0" presId="urn:microsoft.com/office/officeart/2005/8/layout/cycle5"/>
    <dgm:cxn modelId="{1912A672-9AC5-D945-BBCF-DBAFD47AB137}" type="presParOf" srcId="{106087AF-8E4E-484F-8CA5-C5FFF6BDACB0}" destId="{D0E8059B-D2DC-084D-BAA6-8B00302B80DD}" srcOrd="7" destOrd="0" presId="urn:microsoft.com/office/officeart/2005/8/layout/cycle5"/>
    <dgm:cxn modelId="{5C7E542E-1F71-CA44-AC8E-8A8CD10799E1}" type="presParOf" srcId="{106087AF-8E4E-484F-8CA5-C5FFF6BDACB0}" destId="{85BBE4BF-61C8-804B-89FF-802EEFEA2595}" srcOrd="8" destOrd="0" presId="urn:microsoft.com/office/officeart/2005/8/layout/cycle5"/>
    <dgm:cxn modelId="{76BA57B6-B764-1F4A-94B1-936BE2B5F039}" type="presParOf" srcId="{106087AF-8E4E-484F-8CA5-C5FFF6BDACB0}" destId="{1E4A09F1-01B5-C541-BD5E-13E15B70D93A}" srcOrd="9" destOrd="0" presId="urn:microsoft.com/office/officeart/2005/8/layout/cycle5"/>
    <dgm:cxn modelId="{19E8DE11-8467-3247-9922-E24D7D43F7CF}" type="presParOf" srcId="{106087AF-8E4E-484F-8CA5-C5FFF6BDACB0}" destId="{71B38583-8A74-644E-B0D9-638F3AC2DC68}" srcOrd="10" destOrd="0" presId="urn:microsoft.com/office/officeart/2005/8/layout/cycle5"/>
    <dgm:cxn modelId="{98A5F697-C523-AA46-B178-CFFA99F78023}" type="presParOf" srcId="{106087AF-8E4E-484F-8CA5-C5FFF6BDACB0}" destId="{B2E8AF85-791F-8042-A0AB-D1672BF6D4E4}" srcOrd="11" destOrd="0" presId="urn:microsoft.com/office/officeart/2005/8/layout/cycle5"/>
    <dgm:cxn modelId="{63476C84-5688-1A42-B8AC-CCAFC9DD83E5}" type="presParOf" srcId="{106087AF-8E4E-484F-8CA5-C5FFF6BDACB0}" destId="{40716E08-CED7-C24B-99A0-3BA0EE1E3825}" srcOrd="12" destOrd="0" presId="urn:microsoft.com/office/officeart/2005/8/layout/cycle5"/>
    <dgm:cxn modelId="{74F2E2D8-3051-8145-B53F-3433F03F5CC8}" type="presParOf" srcId="{106087AF-8E4E-484F-8CA5-C5FFF6BDACB0}" destId="{9A9E0581-DCE3-C840-85B7-E63DC232D0AF}" srcOrd="13" destOrd="0" presId="urn:microsoft.com/office/officeart/2005/8/layout/cycle5"/>
    <dgm:cxn modelId="{9C08338D-B823-274E-8DE6-89030192D6CC}" type="presParOf" srcId="{106087AF-8E4E-484F-8CA5-C5FFF6BDACB0}" destId="{D4733C69-1115-8642-A7D0-01170AB9E01C}" srcOrd="14" destOrd="0" presId="urn:microsoft.com/office/officeart/2005/8/layout/cycle5"/>
    <dgm:cxn modelId="{04C3022F-8B12-E342-82B4-A501C50BAFF3}" type="presParOf" srcId="{106087AF-8E4E-484F-8CA5-C5FFF6BDACB0}" destId="{016B6B5F-AB8C-CB48-A486-FC4167873C78}" srcOrd="15" destOrd="0" presId="urn:microsoft.com/office/officeart/2005/8/layout/cycle5"/>
    <dgm:cxn modelId="{7A87E056-2923-074F-9D40-B4C804EE351A}" type="presParOf" srcId="{106087AF-8E4E-484F-8CA5-C5FFF6BDACB0}" destId="{E7754441-2612-EF43-898E-51CEAF22E8C4}" srcOrd="16" destOrd="0" presId="urn:microsoft.com/office/officeart/2005/8/layout/cycle5"/>
    <dgm:cxn modelId="{8D34B4BD-6B8D-E140-B93F-293D849CD26D}" type="presParOf" srcId="{106087AF-8E4E-484F-8CA5-C5FFF6BDACB0}" destId="{F9CF3B02-FB62-AF4C-A964-3C398E979FDE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105AD6-4C49-FA4D-A495-1B31B8DFD847}" type="doc">
      <dgm:prSet loTypeId="urn:microsoft.com/office/officeart/2005/8/layout/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9C7F12-BC0E-D546-BF5D-968E1A272654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Legal: release of copyright through creative commons</a:t>
          </a:r>
          <a:endParaRPr lang="en-US" dirty="0">
            <a:solidFill>
              <a:schemeClr val="tx1"/>
            </a:solidFill>
          </a:endParaRPr>
        </a:p>
      </dgm:t>
    </dgm:pt>
    <dgm:pt modelId="{CEC0DD2B-23F9-8645-93F1-4EB073B6412D}" type="parTrans" cxnId="{8640135E-A0E5-D447-BACE-019AD0519F00}">
      <dgm:prSet/>
      <dgm:spPr/>
      <dgm:t>
        <a:bodyPr/>
        <a:lstStyle/>
        <a:p>
          <a:endParaRPr lang="en-US"/>
        </a:p>
      </dgm:t>
    </dgm:pt>
    <dgm:pt modelId="{77BB2E41-9863-9547-830F-C8374D1551E7}" type="sibTrans" cxnId="{8640135E-A0E5-D447-BACE-019AD0519F00}">
      <dgm:prSet/>
      <dgm:spPr/>
      <dgm:t>
        <a:bodyPr/>
        <a:lstStyle/>
        <a:p>
          <a:endParaRPr lang="en-US"/>
        </a:p>
      </dgm:t>
    </dgm:pt>
    <dgm:pt modelId="{2A871212-A305-9843-879A-BC2941524B06}">
      <dgm:prSet/>
      <dgm:spPr/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Practical: provide access to content</a:t>
          </a:r>
          <a:endParaRPr lang="en-US" dirty="0">
            <a:solidFill>
              <a:schemeClr val="tx1"/>
            </a:solidFill>
          </a:endParaRPr>
        </a:p>
      </dgm:t>
    </dgm:pt>
    <dgm:pt modelId="{084EDD3C-C177-3E49-B45C-8521633B8C18}" type="parTrans" cxnId="{C70D46F6-CB81-7246-B23B-9EE20A9C83EF}">
      <dgm:prSet/>
      <dgm:spPr/>
      <dgm:t>
        <a:bodyPr/>
        <a:lstStyle/>
        <a:p>
          <a:endParaRPr lang="en-US"/>
        </a:p>
      </dgm:t>
    </dgm:pt>
    <dgm:pt modelId="{F6D25DE0-6328-1D4F-9F38-74519E3A8FDB}" type="sibTrans" cxnId="{C70D46F6-CB81-7246-B23B-9EE20A9C83EF}">
      <dgm:prSet/>
      <dgm:spPr/>
      <dgm:t>
        <a:bodyPr/>
        <a:lstStyle/>
        <a:p>
          <a:endParaRPr lang="en-US"/>
        </a:p>
      </dgm:t>
    </dgm:pt>
    <dgm:pt modelId="{B50BDC98-2F7D-3F46-BF8F-AB461F1371E0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Technical: develop an environment for open access</a:t>
          </a:r>
          <a:endParaRPr lang="en-US" dirty="0">
            <a:solidFill>
              <a:schemeClr val="tx1"/>
            </a:solidFill>
          </a:endParaRPr>
        </a:p>
      </dgm:t>
    </dgm:pt>
    <dgm:pt modelId="{F378EC9C-6DE5-1640-AE4B-A8FCE41F227A}" type="parTrans" cxnId="{74558AF2-6F35-F14E-8921-E866AB8679BB}">
      <dgm:prSet/>
      <dgm:spPr/>
      <dgm:t>
        <a:bodyPr/>
        <a:lstStyle/>
        <a:p>
          <a:endParaRPr lang="en-US"/>
        </a:p>
      </dgm:t>
    </dgm:pt>
    <dgm:pt modelId="{8E48D881-A846-CC48-81B0-FD34A617120B}" type="sibTrans" cxnId="{74558AF2-6F35-F14E-8921-E866AB8679BB}">
      <dgm:prSet/>
      <dgm:spPr/>
      <dgm:t>
        <a:bodyPr/>
        <a:lstStyle/>
        <a:p>
          <a:endParaRPr lang="en-US"/>
        </a:p>
      </dgm:t>
    </dgm:pt>
    <dgm:pt modelId="{7AE6DAC5-49CA-7D48-A3EC-5BE0C91F667D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Pedagogic: understand the designs that work</a:t>
          </a:r>
          <a:endParaRPr lang="en-US" dirty="0">
            <a:solidFill>
              <a:schemeClr val="tx1"/>
            </a:solidFill>
          </a:endParaRPr>
        </a:p>
      </dgm:t>
    </dgm:pt>
    <dgm:pt modelId="{9C64E740-3794-0A49-8CA6-955F4DC54698}" type="parTrans" cxnId="{95BE96A4-FBB2-754D-B70F-7073B25C806D}">
      <dgm:prSet/>
      <dgm:spPr/>
      <dgm:t>
        <a:bodyPr/>
        <a:lstStyle/>
        <a:p>
          <a:endParaRPr lang="en-US"/>
        </a:p>
      </dgm:t>
    </dgm:pt>
    <dgm:pt modelId="{F0326387-A257-F142-936F-DC2DF30A5634}" type="sibTrans" cxnId="{95BE96A4-FBB2-754D-B70F-7073B25C806D}">
      <dgm:prSet/>
      <dgm:spPr/>
      <dgm:t>
        <a:bodyPr/>
        <a:lstStyle/>
        <a:p>
          <a:endParaRPr lang="en-US"/>
        </a:p>
      </dgm:t>
    </dgm:pt>
    <dgm:pt modelId="{9B1926D1-FB0D-2F49-9720-EA1B78503C85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 smtClean="0">
              <a:solidFill>
                <a:schemeClr val="tx1"/>
              </a:solidFill>
            </a:rPr>
            <a:t>Economic: devise a model for sustainable operation</a:t>
          </a:r>
          <a:endParaRPr lang="en-US" dirty="0">
            <a:solidFill>
              <a:schemeClr val="tx1"/>
            </a:solidFill>
          </a:endParaRPr>
        </a:p>
      </dgm:t>
    </dgm:pt>
    <dgm:pt modelId="{53F60B49-AF38-EB45-A7A6-17DB78B81383}" type="parTrans" cxnId="{4EEC07C6-A223-AB4A-9B52-A10C6A2708C9}">
      <dgm:prSet/>
      <dgm:spPr/>
      <dgm:t>
        <a:bodyPr/>
        <a:lstStyle/>
        <a:p>
          <a:endParaRPr lang="en-US"/>
        </a:p>
      </dgm:t>
    </dgm:pt>
    <dgm:pt modelId="{7DF68EB3-30F1-754B-84B3-F061218E5199}" type="sibTrans" cxnId="{4EEC07C6-A223-AB4A-9B52-A10C6A2708C9}">
      <dgm:prSet/>
      <dgm:spPr/>
      <dgm:t>
        <a:bodyPr/>
        <a:lstStyle/>
        <a:p>
          <a:endParaRPr lang="en-US"/>
        </a:p>
      </dgm:t>
    </dgm:pt>
    <dgm:pt modelId="{31FA2C28-5BBF-1742-A522-D9341EA583B7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rtl="0"/>
          <a:r>
            <a:rPr lang="en-GB" dirty="0" smtClean="0">
              <a:solidFill>
                <a:schemeClr val="tx1"/>
              </a:solidFill>
            </a:rPr>
            <a:t>Transformative: change ways of working and learning</a:t>
          </a:r>
          <a:endParaRPr lang="en-US" dirty="0">
            <a:solidFill>
              <a:schemeClr val="tx1"/>
            </a:solidFill>
          </a:endParaRPr>
        </a:p>
      </dgm:t>
    </dgm:pt>
    <dgm:pt modelId="{DCE4C981-234B-864C-A010-35C6987FCE51}" type="parTrans" cxnId="{77F70EB6-B2EE-AE47-A86C-F4D5B35971FE}">
      <dgm:prSet/>
      <dgm:spPr/>
      <dgm:t>
        <a:bodyPr/>
        <a:lstStyle/>
        <a:p>
          <a:endParaRPr lang="en-US"/>
        </a:p>
      </dgm:t>
    </dgm:pt>
    <dgm:pt modelId="{D8949F63-4733-564C-A40B-93D46429C887}" type="sibTrans" cxnId="{77F70EB6-B2EE-AE47-A86C-F4D5B35971FE}">
      <dgm:prSet/>
      <dgm:spPr/>
      <dgm:t>
        <a:bodyPr/>
        <a:lstStyle/>
        <a:p>
          <a:endParaRPr lang="en-US"/>
        </a:p>
      </dgm:t>
    </dgm:pt>
    <dgm:pt modelId="{C8DED897-27FF-9649-90AA-44A47054A503}" type="pres">
      <dgm:prSet presAssocID="{E7105AD6-4C49-FA4D-A495-1B31B8DFD84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E5EB90-61D5-494D-96C6-0D0CBA351BCF}" type="pres">
      <dgm:prSet presAssocID="{31FA2C28-5BBF-1742-A522-D9341EA583B7}" presName="boxAndChildren" presStyleCnt="0"/>
      <dgm:spPr/>
    </dgm:pt>
    <dgm:pt modelId="{A9443916-947A-1D46-9B65-C54B823FBE1A}" type="pres">
      <dgm:prSet presAssocID="{31FA2C28-5BBF-1742-A522-D9341EA583B7}" presName="parentTextBox" presStyleLbl="node1" presStyleIdx="0" presStyleCnt="6"/>
      <dgm:spPr/>
      <dgm:t>
        <a:bodyPr/>
        <a:lstStyle/>
        <a:p>
          <a:endParaRPr lang="en-US"/>
        </a:p>
      </dgm:t>
    </dgm:pt>
    <dgm:pt modelId="{6035DC85-DDE4-0B45-AA6C-A254551A0FDE}" type="pres">
      <dgm:prSet presAssocID="{7DF68EB3-30F1-754B-84B3-F061218E5199}" presName="sp" presStyleCnt="0"/>
      <dgm:spPr/>
    </dgm:pt>
    <dgm:pt modelId="{0C709ACF-A62C-444E-A1A1-CB827BD21E22}" type="pres">
      <dgm:prSet presAssocID="{9B1926D1-FB0D-2F49-9720-EA1B78503C85}" presName="arrowAndChildren" presStyleCnt="0"/>
      <dgm:spPr/>
    </dgm:pt>
    <dgm:pt modelId="{CB885248-CD8E-3741-9BE8-06C2F729FA1F}" type="pres">
      <dgm:prSet presAssocID="{9B1926D1-FB0D-2F49-9720-EA1B78503C85}" presName="parentTextArrow" presStyleLbl="node1" presStyleIdx="1" presStyleCnt="6"/>
      <dgm:spPr/>
      <dgm:t>
        <a:bodyPr/>
        <a:lstStyle/>
        <a:p>
          <a:endParaRPr lang="en-US"/>
        </a:p>
      </dgm:t>
    </dgm:pt>
    <dgm:pt modelId="{7E7F8570-599B-7B48-B4AD-FE837706DBEA}" type="pres">
      <dgm:prSet presAssocID="{F0326387-A257-F142-936F-DC2DF30A5634}" presName="sp" presStyleCnt="0"/>
      <dgm:spPr/>
    </dgm:pt>
    <dgm:pt modelId="{0E99E7AF-8396-BA47-B6F7-ABF34F3FBB7A}" type="pres">
      <dgm:prSet presAssocID="{7AE6DAC5-49CA-7D48-A3EC-5BE0C91F667D}" presName="arrowAndChildren" presStyleCnt="0"/>
      <dgm:spPr/>
    </dgm:pt>
    <dgm:pt modelId="{6E7CE205-55CE-B144-AC38-646A8DA64CC4}" type="pres">
      <dgm:prSet presAssocID="{7AE6DAC5-49CA-7D48-A3EC-5BE0C91F667D}" presName="parentTextArrow" presStyleLbl="node1" presStyleIdx="2" presStyleCnt="6"/>
      <dgm:spPr/>
      <dgm:t>
        <a:bodyPr/>
        <a:lstStyle/>
        <a:p>
          <a:endParaRPr lang="en-US"/>
        </a:p>
      </dgm:t>
    </dgm:pt>
    <dgm:pt modelId="{F49B00B7-1E71-1047-86F6-63BE9A99D78F}" type="pres">
      <dgm:prSet presAssocID="{8E48D881-A846-CC48-81B0-FD34A617120B}" presName="sp" presStyleCnt="0"/>
      <dgm:spPr/>
    </dgm:pt>
    <dgm:pt modelId="{055AADBF-6943-2A42-9B7E-1E9B41B2B98C}" type="pres">
      <dgm:prSet presAssocID="{B50BDC98-2F7D-3F46-BF8F-AB461F1371E0}" presName="arrowAndChildren" presStyleCnt="0"/>
      <dgm:spPr/>
    </dgm:pt>
    <dgm:pt modelId="{0C83FDC3-8627-2F43-9E80-7A799810C631}" type="pres">
      <dgm:prSet presAssocID="{B50BDC98-2F7D-3F46-BF8F-AB461F1371E0}" presName="parentTextArrow" presStyleLbl="node1" presStyleIdx="3" presStyleCnt="6"/>
      <dgm:spPr/>
      <dgm:t>
        <a:bodyPr/>
        <a:lstStyle/>
        <a:p>
          <a:endParaRPr lang="en-US"/>
        </a:p>
      </dgm:t>
    </dgm:pt>
    <dgm:pt modelId="{06EA7F11-5F49-7A4F-9806-2702B6C12EB2}" type="pres">
      <dgm:prSet presAssocID="{F6D25DE0-6328-1D4F-9F38-74519E3A8FDB}" presName="sp" presStyleCnt="0"/>
      <dgm:spPr/>
    </dgm:pt>
    <dgm:pt modelId="{064B4C45-F80A-834A-B31F-00F2F22BF927}" type="pres">
      <dgm:prSet presAssocID="{2A871212-A305-9843-879A-BC2941524B06}" presName="arrowAndChildren" presStyleCnt="0"/>
      <dgm:spPr/>
    </dgm:pt>
    <dgm:pt modelId="{D25752E6-F3AE-2C45-8114-B4E525493F71}" type="pres">
      <dgm:prSet presAssocID="{2A871212-A305-9843-879A-BC2941524B06}" presName="parentTextArrow" presStyleLbl="node1" presStyleIdx="4" presStyleCnt="6"/>
      <dgm:spPr/>
      <dgm:t>
        <a:bodyPr/>
        <a:lstStyle/>
        <a:p>
          <a:endParaRPr lang="en-US"/>
        </a:p>
      </dgm:t>
    </dgm:pt>
    <dgm:pt modelId="{57DB92A9-979B-694D-9B23-93102F3D76B4}" type="pres">
      <dgm:prSet presAssocID="{77BB2E41-9863-9547-830F-C8374D1551E7}" presName="sp" presStyleCnt="0"/>
      <dgm:spPr/>
    </dgm:pt>
    <dgm:pt modelId="{5573BE2B-7F63-624D-99E1-AAAB419406A4}" type="pres">
      <dgm:prSet presAssocID="{A49C7F12-BC0E-D546-BF5D-968E1A272654}" presName="arrowAndChildren" presStyleCnt="0"/>
      <dgm:spPr/>
    </dgm:pt>
    <dgm:pt modelId="{55EB43D7-A7FA-C64F-8BE6-4CAFF68D2629}" type="pres">
      <dgm:prSet presAssocID="{A49C7F12-BC0E-D546-BF5D-968E1A272654}" presName="parentTextArrow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23DFFA8E-010D-E84D-9224-BAFE42EF6A2C}" type="presOf" srcId="{E7105AD6-4C49-FA4D-A495-1B31B8DFD847}" destId="{C8DED897-27FF-9649-90AA-44A47054A503}" srcOrd="0" destOrd="0" presId="urn:microsoft.com/office/officeart/2005/8/layout/process4"/>
    <dgm:cxn modelId="{74558AF2-6F35-F14E-8921-E866AB8679BB}" srcId="{E7105AD6-4C49-FA4D-A495-1B31B8DFD847}" destId="{B50BDC98-2F7D-3F46-BF8F-AB461F1371E0}" srcOrd="2" destOrd="0" parTransId="{F378EC9C-6DE5-1640-AE4B-A8FCE41F227A}" sibTransId="{8E48D881-A846-CC48-81B0-FD34A617120B}"/>
    <dgm:cxn modelId="{95BE96A4-FBB2-754D-B70F-7073B25C806D}" srcId="{E7105AD6-4C49-FA4D-A495-1B31B8DFD847}" destId="{7AE6DAC5-49CA-7D48-A3EC-5BE0C91F667D}" srcOrd="3" destOrd="0" parTransId="{9C64E740-3794-0A49-8CA6-955F4DC54698}" sibTransId="{F0326387-A257-F142-936F-DC2DF30A5634}"/>
    <dgm:cxn modelId="{606154C3-70FE-A94D-814F-BA5A9279D4AB}" type="presOf" srcId="{A49C7F12-BC0E-D546-BF5D-968E1A272654}" destId="{55EB43D7-A7FA-C64F-8BE6-4CAFF68D2629}" srcOrd="0" destOrd="0" presId="urn:microsoft.com/office/officeart/2005/8/layout/process4"/>
    <dgm:cxn modelId="{8640135E-A0E5-D447-BACE-019AD0519F00}" srcId="{E7105AD6-4C49-FA4D-A495-1B31B8DFD847}" destId="{A49C7F12-BC0E-D546-BF5D-968E1A272654}" srcOrd="0" destOrd="0" parTransId="{CEC0DD2B-23F9-8645-93F1-4EB073B6412D}" sibTransId="{77BB2E41-9863-9547-830F-C8374D1551E7}"/>
    <dgm:cxn modelId="{AA07D031-063B-9B40-95F8-945C969F4CC3}" type="presOf" srcId="{B50BDC98-2F7D-3F46-BF8F-AB461F1371E0}" destId="{0C83FDC3-8627-2F43-9E80-7A799810C631}" srcOrd="0" destOrd="0" presId="urn:microsoft.com/office/officeart/2005/8/layout/process4"/>
    <dgm:cxn modelId="{C70D46F6-CB81-7246-B23B-9EE20A9C83EF}" srcId="{E7105AD6-4C49-FA4D-A495-1B31B8DFD847}" destId="{2A871212-A305-9843-879A-BC2941524B06}" srcOrd="1" destOrd="0" parTransId="{084EDD3C-C177-3E49-B45C-8521633B8C18}" sibTransId="{F6D25DE0-6328-1D4F-9F38-74519E3A8FDB}"/>
    <dgm:cxn modelId="{4EEC07C6-A223-AB4A-9B52-A10C6A2708C9}" srcId="{E7105AD6-4C49-FA4D-A495-1B31B8DFD847}" destId="{9B1926D1-FB0D-2F49-9720-EA1B78503C85}" srcOrd="4" destOrd="0" parTransId="{53F60B49-AF38-EB45-A7A6-17DB78B81383}" sibTransId="{7DF68EB3-30F1-754B-84B3-F061218E5199}"/>
    <dgm:cxn modelId="{D7C55D95-0903-404C-BAB7-A1534A888573}" type="presOf" srcId="{31FA2C28-5BBF-1742-A522-D9341EA583B7}" destId="{A9443916-947A-1D46-9B65-C54B823FBE1A}" srcOrd="0" destOrd="0" presId="urn:microsoft.com/office/officeart/2005/8/layout/process4"/>
    <dgm:cxn modelId="{77F70EB6-B2EE-AE47-A86C-F4D5B35971FE}" srcId="{E7105AD6-4C49-FA4D-A495-1B31B8DFD847}" destId="{31FA2C28-5BBF-1742-A522-D9341EA583B7}" srcOrd="5" destOrd="0" parTransId="{DCE4C981-234B-864C-A010-35C6987FCE51}" sibTransId="{D8949F63-4733-564C-A40B-93D46429C887}"/>
    <dgm:cxn modelId="{E89E99BA-1262-F948-A052-384B36E89A1C}" type="presOf" srcId="{2A871212-A305-9843-879A-BC2941524B06}" destId="{D25752E6-F3AE-2C45-8114-B4E525493F71}" srcOrd="0" destOrd="0" presId="urn:microsoft.com/office/officeart/2005/8/layout/process4"/>
    <dgm:cxn modelId="{3BADD4F9-A228-EB4A-92AF-64836867FDBB}" type="presOf" srcId="{7AE6DAC5-49CA-7D48-A3EC-5BE0C91F667D}" destId="{6E7CE205-55CE-B144-AC38-646A8DA64CC4}" srcOrd="0" destOrd="0" presId="urn:microsoft.com/office/officeart/2005/8/layout/process4"/>
    <dgm:cxn modelId="{9382EB09-BA27-6147-A80E-6E84221F8572}" type="presOf" srcId="{9B1926D1-FB0D-2F49-9720-EA1B78503C85}" destId="{CB885248-CD8E-3741-9BE8-06C2F729FA1F}" srcOrd="0" destOrd="0" presId="urn:microsoft.com/office/officeart/2005/8/layout/process4"/>
    <dgm:cxn modelId="{8E6B90EE-F1EA-9440-BBD4-3E1245D0ECFC}" type="presParOf" srcId="{C8DED897-27FF-9649-90AA-44A47054A503}" destId="{16E5EB90-61D5-494D-96C6-0D0CBA351BCF}" srcOrd="0" destOrd="0" presId="urn:microsoft.com/office/officeart/2005/8/layout/process4"/>
    <dgm:cxn modelId="{18EB2790-E2F6-E049-865C-0999EAD3C47D}" type="presParOf" srcId="{16E5EB90-61D5-494D-96C6-0D0CBA351BCF}" destId="{A9443916-947A-1D46-9B65-C54B823FBE1A}" srcOrd="0" destOrd="0" presId="urn:microsoft.com/office/officeart/2005/8/layout/process4"/>
    <dgm:cxn modelId="{7E2D6DE2-89B7-DC4F-9E0E-89BB4556E7AA}" type="presParOf" srcId="{C8DED897-27FF-9649-90AA-44A47054A503}" destId="{6035DC85-DDE4-0B45-AA6C-A254551A0FDE}" srcOrd="1" destOrd="0" presId="urn:microsoft.com/office/officeart/2005/8/layout/process4"/>
    <dgm:cxn modelId="{42706480-239B-C54F-A843-5E09EEF079AF}" type="presParOf" srcId="{C8DED897-27FF-9649-90AA-44A47054A503}" destId="{0C709ACF-A62C-444E-A1A1-CB827BD21E22}" srcOrd="2" destOrd="0" presId="urn:microsoft.com/office/officeart/2005/8/layout/process4"/>
    <dgm:cxn modelId="{C9451FC0-5EDB-C749-944A-81C58EE5F371}" type="presParOf" srcId="{0C709ACF-A62C-444E-A1A1-CB827BD21E22}" destId="{CB885248-CD8E-3741-9BE8-06C2F729FA1F}" srcOrd="0" destOrd="0" presId="urn:microsoft.com/office/officeart/2005/8/layout/process4"/>
    <dgm:cxn modelId="{D923C35D-71B0-1347-8D05-C6368075188B}" type="presParOf" srcId="{C8DED897-27FF-9649-90AA-44A47054A503}" destId="{7E7F8570-599B-7B48-B4AD-FE837706DBEA}" srcOrd="3" destOrd="0" presId="urn:microsoft.com/office/officeart/2005/8/layout/process4"/>
    <dgm:cxn modelId="{AB8569B2-A37C-B843-BFE9-7D1F9C91EDD4}" type="presParOf" srcId="{C8DED897-27FF-9649-90AA-44A47054A503}" destId="{0E99E7AF-8396-BA47-B6F7-ABF34F3FBB7A}" srcOrd="4" destOrd="0" presId="urn:microsoft.com/office/officeart/2005/8/layout/process4"/>
    <dgm:cxn modelId="{133B0DF6-54FC-294E-93BD-EEE1EF5AF3E4}" type="presParOf" srcId="{0E99E7AF-8396-BA47-B6F7-ABF34F3FBB7A}" destId="{6E7CE205-55CE-B144-AC38-646A8DA64CC4}" srcOrd="0" destOrd="0" presId="urn:microsoft.com/office/officeart/2005/8/layout/process4"/>
    <dgm:cxn modelId="{E0D0DCFD-18BB-BC40-B1EA-C49BC9B7BCA1}" type="presParOf" srcId="{C8DED897-27FF-9649-90AA-44A47054A503}" destId="{F49B00B7-1E71-1047-86F6-63BE9A99D78F}" srcOrd="5" destOrd="0" presId="urn:microsoft.com/office/officeart/2005/8/layout/process4"/>
    <dgm:cxn modelId="{C76E3DAF-0080-D140-8164-B3991B599350}" type="presParOf" srcId="{C8DED897-27FF-9649-90AA-44A47054A503}" destId="{055AADBF-6943-2A42-9B7E-1E9B41B2B98C}" srcOrd="6" destOrd="0" presId="urn:microsoft.com/office/officeart/2005/8/layout/process4"/>
    <dgm:cxn modelId="{402A4064-2156-C648-880E-E1E280DA69C7}" type="presParOf" srcId="{055AADBF-6943-2A42-9B7E-1E9B41B2B98C}" destId="{0C83FDC3-8627-2F43-9E80-7A799810C631}" srcOrd="0" destOrd="0" presId="urn:microsoft.com/office/officeart/2005/8/layout/process4"/>
    <dgm:cxn modelId="{F9B0200E-0BED-DD4B-97CF-D5F09FC4F4A3}" type="presParOf" srcId="{C8DED897-27FF-9649-90AA-44A47054A503}" destId="{06EA7F11-5F49-7A4F-9806-2702B6C12EB2}" srcOrd="7" destOrd="0" presId="urn:microsoft.com/office/officeart/2005/8/layout/process4"/>
    <dgm:cxn modelId="{3DCF4FEE-C714-3046-A03F-1DCF4C65F17B}" type="presParOf" srcId="{C8DED897-27FF-9649-90AA-44A47054A503}" destId="{064B4C45-F80A-834A-B31F-00F2F22BF927}" srcOrd="8" destOrd="0" presId="urn:microsoft.com/office/officeart/2005/8/layout/process4"/>
    <dgm:cxn modelId="{687E61F2-EFD4-3349-B910-71B6EAAFFB54}" type="presParOf" srcId="{064B4C45-F80A-834A-B31F-00F2F22BF927}" destId="{D25752E6-F3AE-2C45-8114-B4E525493F71}" srcOrd="0" destOrd="0" presId="urn:microsoft.com/office/officeart/2005/8/layout/process4"/>
    <dgm:cxn modelId="{FA223C65-602E-DE40-B6B5-AC37F9AB1E4A}" type="presParOf" srcId="{C8DED897-27FF-9649-90AA-44A47054A503}" destId="{57DB92A9-979B-694D-9B23-93102F3D76B4}" srcOrd="9" destOrd="0" presId="urn:microsoft.com/office/officeart/2005/8/layout/process4"/>
    <dgm:cxn modelId="{343ECE27-AC85-9846-A70F-958F8342C8A4}" type="presParOf" srcId="{C8DED897-27FF-9649-90AA-44A47054A503}" destId="{5573BE2B-7F63-624D-99E1-AAAB419406A4}" srcOrd="10" destOrd="0" presId="urn:microsoft.com/office/officeart/2005/8/layout/process4"/>
    <dgm:cxn modelId="{F3A50235-5804-B940-A5AD-E23CD4B37E19}" type="presParOf" srcId="{5573BE2B-7F63-624D-99E1-AAAB419406A4}" destId="{55EB43D7-A7FA-C64F-8BE6-4CAFF68D262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D95F88-E47A-3E46-B167-46C3F87C1715}" type="doc">
      <dgm:prSet loTypeId="urn:microsoft.com/office/officeart/2005/8/layout/cycle5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5E8C31-8EC8-9A49-A1C6-5647AAC9BF35}">
      <dgm:prSet phldrT="[Text]"/>
      <dgm:spPr/>
      <dgm:t>
        <a:bodyPr/>
        <a:lstStyle/>
        <a:p>
          <a:r>
            <a:rPr lang="en-US" dirty="0" smtClean="0"/>
            <a:t>What?</a:t>
          </a:r>
          <a:endParaRPr lang="en-US" dirty="0"/>
        </a:p>
      </dgm:t>
    </dgm:pt>
    <dgm:pt modelId="{78776AE9-7C46-8A45-BBB6-7DCEAF68EB43}" type="parTrans" cxnId="{D1F52B5B-2877-9D46-B58F-0955472FAB00}">
      <dgm:prSet/>
      <dgm:spPr/>
      <dgm:t>
        <a:bodyPr/>
        <a:lstStyle/>
        <a:p>
          <a:endParaRPr lang="en-US"/>
        </a:p>
      </dgm:t>
    </dgm:pt>
    <dgm:pt modelId="{14F182D4-67BC-4746-A497-395043F19472}" type="sibTrans" cxnId="{D1F52B5B-2877-9D46-B58F-0955472FAB00}">
      <dgm:prSet/>
      <dgm:spPr/>
      <dgm:t>
        <a:bodyPr/>
        <a:lstStyle/>
        <a:p>
          <a:endParaRPr lang="en-US"/>
        </a:p>
      </dgm:t>
    </dgm:pt>
    <dgm:pt modelId="{03CB86CA-BCFC-2E4A-AD19-F69CC169D14C}">
      <dgm:prSet phldrT="[Text]"/>
      <dgm:spPr/>
      <dgm:t>
        <a:bodyPr/>
        <a:lstStyle/>
        <a:p>
          <a:r>
            <a:rPr lang="en-US" dirty="0" smtClean="0"/>
            <a:t>Yeah, but…</a:t>
          </a:r>
          <a:endParaRPr lang="en-US" dirty="0"/>
        </a:p>
      </dgm:t>
    </dgm:pt>
    <dgm:pt modelId="{2B57F92F-375A-744E-BC0E-B45A28A63B05}" type="parTrans" cxnId="{48917C9D-D063-CF4D-8D37-2A5185A8DDFA}">
      <dgm:prSet/>
      <dgm:spPr/>
      <dgm:t>
        <a:bodyPr/>
        <a:lstStyle/>
        <a:p>
          <a:endParaRPr lang="en-US"/>
        </a:p>
      </dgm:t>
    </dgm:pt>
    <dgm:pt modelId="{4ECCA4D2-8BED-2746-AC70-DBED52493EAD}" type="sibTrans" cxnId="{48917C9D-D063-CF4D-8D37-2A5185A8DDFA}">
      <dgm:prSet/>
      <dgm:spPr/>
      <dgm:t>
        <a:bodyPr/>
        <a:lstStyle/>
        <a:p>
          <a:endParaRPr lang="en-US"/>
        </a:p>
      </dgm:t>
    </dgm:pt>
    <dgm:pt modelId="{5E9BF5B1-E903-E94C-A8C3-CEC477D71D4C}">
      <dgm:prSet phldrT="[Text]"/>
      <dgm:spPr/>
      <dgm:t>
        <a:bodyPr/>
        <a:lstStyle/>
        <a:p>
          <a:r>
            <a:rPr lang="en-US" dirty="0" smtClean="0"/>
            <a:t>Now what?</a:t>
          </a:r>
          <a:endParaRPr lang="en-US" dirty="0"/>
        </a:p>
      </dgm:t>
    </dgm:pt>
    <dgm:pt modelId="{8B7A2806-74C0-D743-A6C4-783BB6FD4A88}" type="parTrans" cxnId="{027C71E0-0618-7548-8A11-06D9B134F195}">
      <dgm:prSet/>
      <dgm:spPr/>
      <dgm:t>
        <a:bodyPr/>
        <a:lstStyle/>
        <a:p>
          <a:endParaRPr lang="en-US"/>
        </a:p>
      </dgm:t>
    </dgm:pt>
    <dgm:pt modelId="{2ED561ED-67A7-E14F-A35E-91DF0D1E6F25}" type="sibTrans" cxnId="{027C71E0-0618-7548-8A11-06D9B134F195}">
      <dgm:prSet/>
      <dgm:spPr/>
      <dgm:t>
        <a:bodyPr/>
        <a:lstStyle/>
        <a:p>
          <a:endParaRPr lang="en-US"/>
        </a:p>
      </dgm:t>
    </dgm:pt>
    <dgm:pt modelId="{6806CC9D-F16E-8645-AE7F-D59CD5011A2F}">
      <dgm:prSet phldrT="[Text]"/>
      <dgm:spPr/>
      <dgm:t>
        <a:bodyPr/>
        <a:lstStyle/>
        <a:p>
          <a:r>
            <a:rPr lang="en-US" dirty="0" smtClean="0"/>
            <a:t>So what?</a:t>
          </a:r>
          <a:endParaRPr lang="en-US" dirty="0"/>
        </a:p>
      </dgm:t>
    </dgm:pt>
    <dgm:pt modelId="{F38CA6C4-0FBA-E540-BFF6-908DFCA34A16}" type="parTrans" cxnId="{EBFFC6B3-B7D8-B248-A363-970A7BBB567A}">
      <dgm:prSet/>
      <dgm:spPr/>
      <dgm:t>
        <a:bodyPr/>
        <a:lstStyle/>
        <a:p>
          <a:endParaRPr lang="en-US"/>
        </a:p>
      </dgm:t>
    </dgm:pt>
    <dgm:pt modelId="{9A120964-B447-CC43-8FD5-5A4C4AB51574}" type="sibTrans" cxnId="{EBFFC6B3-B7D8-B248-A363-970A7BBB567A}">
      <dgm:prSet/>
      <dgm:spPr/>
      <dgm:t>
        <a:bodyPr/>
        <a:lstStyle/>
        <a:p>
          <a:endParaRPr lang="en-US"/>
        </a:p>
      </dgm:t>
    </dgm:pt>
    <dgm:pt modelId="{46EFFF2A-A574-4142-8BE9-F3010B9EA7A1}" type="pres">
      <dgm:prSet presAssocID="{8FD95F88-E47A-3E46-B167-46C3F87C171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C93E9B-77EE-2C40-A443-A1E37A8B33DF}" type="pres">
      <dgm:prSet presAssocID="{B35E8C31-8EC8-9A49-A1C6-5647AAC9BF3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DD30D-1488-8A45-A0C6-472507C82F42}" type="pres">
      <dgm:prSet presAssocID="{B35E8C31-8EC8-9A49-A1C6-5647AAC9BF35}" presName="spNode" presStyleCnt="0"/>
      <dgm:spPr/>
    </dgm:pt>
    <dgm:pt modelId="{D9A8E5A2-5E05-0B42-B225-7D83186ECBBF}" type="pres">
      <dgm:prSet presAssocID="{14F182D4-67BC-4746-A497-395043F19472}" presName="sibTrans" presStyleLbl="sibTrans1D1" presStyleIdx="0" presStyleCnt="4"/>
      <dgm:spPr/>
      <dgm:t>
        <a:bodyPr/>
        <a:lstStyle/>
        <a:p>
          <a:endParaRPr lang="en-US"/>
        </a:p>
      </dgm:t>
    </dgm:pt>
    <dgm:pt modelId="{01E8B6B0-970A-E549-A0C7-F882F5B81B8F}" type="pres">
      <dgm:prSet presAssocID="{03CB86CA-BCFC-2E4A-AD19-F69CC169D14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F00453-8E7E-544C-81B4-1D685AF1A52A}" type="pres">
      <dgm:prSet presAssocID="{03CB86CA-BCFC-2E4A-AD19-F69CC169D14C}" presName="spNode" presStyleCnt="0"/>
      <dgm:spPr/>
    </dgm:pt>
    <dgm:pt modelId="{371D6703-FC39-3445-AC21-09FEEF0CFA0D}" type="pres">
      <dgm:prSet presAssocID="{4ECCA4D2-8BED-2746-AC70-DBED52493EAD}" presName="sibTrans" presStyleLbl="sibTrans1D1" presStyleIdx="1" presStyleCnt="4"/>
      <dgm:spPr/>
      <dgm:t>
        <a:bodyPr/>
        <a:lstStyle/>
        <a:p>
          <a:endParaRPr lang="en-US"/>
        </a:p>
      </dgm:t>
    </dgm:pt>
    <dgm:pt modelId="{976AC83D-0015-EE4F-A42F-7DD1067DC9CA}" type="pres">
      <dgm:prSet presAssocID="{5E9BF5B1-E903-E94C-A8C3-CEC477D71D4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71CF19-DD3E-FE46-8728-D9E1BE8745D8}" type="pres">
      <dgm:prSet presAssocID="{5E9BF5B1-E903-E94C-A8C3-CEC477D71D4C}" presName="spNode" presStyleCnt="0"/>
      <dgm:spPr/>
    </dgm:pt>
    <dgm:pt modelId="{FA8C707B-2250-8342-83D2-2E4252B5FE63}" type="pres">
      <dgm:prSet presAssocID="{2ED561ED-67A7-E14F-A35E-91DF0D1E6F25}" presName="sibTrans" presStyleLbl="sibTrans1D1" presStyleIdx="2" presStyleCnt="4"/>
      <dgm:spPr/>
      <dgm:t>
        <a:bodyPr/>
        <a:lstStyle/>
        <a:p>
          <a:endParaRPr lang="en-US"/>
        </a:p>
      </dgm:t>
    </dgm:pt>
    <dgm:pt modelId="{1167B713-5D35-314F-B22B-D5F9D5596720}" type="pres">
      <dgm:prSet presAssocID="{6806CC9D-F16E-8645-AE7F-D59CD5011A2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C66579-29DF-8245-A004-1076A8F0CBFC}" type="pres">
      <dgm:prSet presAssocID="{6806CC9D-F16E-8645-AE7F-D59CD5011A2F}" presName="spNode" presStyleCnt="0"/>
      <dgm:spPr/>
    </dgm:pt>
    <dgm:pt modelId="{7CD1F9FB-F7E6-7A4A-8386-03194E5E3E7B}" type="pres">
      <dgm:prSet presAssocID="{9A120964-B447-CC43-8FD5-5A4C4AB51574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17470CE0-5A3F-CA47-AE29-54F50691992E}" type="presOf" srcId="{03CB86CA-BCFC-2E4A-AD19-F69CC169D14C}" destId="{01E8B6B0-970A-E549-A0C7-F882F5B81B8F}" srcOrd="0" destOrd="0" presId="urn:microsoft.com/office/officeart/2005/8/layout/cycle5"/>
    <dgm:cxn modelId="{9959D3A6-43F5-6943-A216-019ECC369262}" type="presOf" srcId="{B35E8C31-8EC8-9A49-A1C6-5647AAC9BF35}" destId="{0AC93E9B-77EE-2C40-A443-A1E37A8B33DF}" srcOrd="0" destOrd="0" presId="urn:microsoft.com/office/officeart/2005/8/layout/cycle5"/>
    <dgm:cxn modelId="{537AAD0B-C19A-7448-8A64-429FF307685F}" type="presOf" srcId="{4ECCA4D2-8BED-2746-AC70-DBED52493EAD}" destId="{371D6703-FC39-3445-AC21-09FEEF0CFA0D}" srcOrd="0" destOrd="0" presId="urn:microsoft.com/office/officeart/2005/8/layout/cycle5"/>
    <dgm:cxn modelId="{48917C9D-D063-CF4D-8D37-2A5185A8DDFA}" srcId="{8FD95F88-E47A-3E46-B167-46C3F87C1715}" destId="{03CB86CA-BCFC-2E4A-AD19-F69CC169D14C}" srcOrd="1" destOrd="0" parTransId="{2B57F92F-375A-744E-BC0E-B45A28A63B05}" sibTransId="{4ECCA4D2-8BED-2746-AC70-DBED52493EAD}"/>
    <dgm:cxn modelId="{59E73D38-76AD-EC46-9199-3E4061194D6A}" type="presOf" srcId="{5E9BF5B1-E903-E94C-A8C3-CEC477D71D4C}" destId="{976AC83D-0015-EE4F-A42F-7DD1067DC9CA}" srcOrd="0" destOrd="0" presId="urn:microsoft.com/office/officeart/2005/8/layout/cycle5"/>
    <dgm:cxn modelId="{EBFFC6B3-B7D8-B248-A363-970A7BBB567A}" srcId="{8FD95F88-E47A-3E46-B167-46C3F87C1715}" destId="{6806CC9D-F16E-8645-AE7F-D59CD5011A2F}" srcOrd="3" destOrd="0" parTransId="{F38CA6C4-0FBA-E540-BFF6-908DFCA34A16}" sibTransId="{9A120964-B447-CC43-8FD5-5A4C4AB51574}"/>
    <dgm:cxn modelId="{027C71E0-0618-7548-8A11-06D9B134F195}" srcId="{8FD95F88-E47A-3E46-B167-46C3F87C1715}" destId="{5E9BF5B1-E903-E94C-A8C3-CEC477D71D4C}" srcOrd="2" destOrd="0" parTransId="{8B7A2806-74C0-D743-A6C4-783BB6FD4A88}" sibTransId="{2ED561ED-67A7-E14F-A35E-91DF0D1E6F25}"/>
    <dgm:cxn modelId="{AD4F2063-2DF7-4C4B-8AD1-0352661426D4}" type="presOf" srcId="{14F182D4-67BC-4746-A497-395043F19472}" destId="{D9A8E5A2-5E05-0B42-B225-7D83186ECBBF}" srcOrd="0" destOrd="0" presId="urn:microsoft.com/office/officeart/2005/8/layout/cycle5"/>
    <dgm:cxn modelId="{EE3D07D7-B72D-1D4E-8B35-0131197D3123}" type="presOf" srcId="{8FD95F88-E47A-3E46-B167-46C3F87C1715}" destId="{46EFFF2A-A574-4142-8BE9-F3010B9EA7A1}" srcOrd="0" destOrd="0" presId="urn:microsoft.com/office/officeart/2005/8/layout/cycle5"/>
    <dgm:cxn modelId="{7FDE1DFA-5ABD-7A47-9526-B19EBF716619}" type="presOf" srcId="{6806CC9D-F16E-8645-AE7F-D59CD5011A2F}" destId="{1167B713-5D35-314F-B22B-D5F9D5596720}" srcOrd="0" destOrd="0" presId="urn:microsoft.com/office/officeart/2005/8/layout/cycle5"/>
    <dgm:cxn modelId="{D53EA839-50F3-4C4D-B7FD-2036AA35EA7A}" type="presOf" srcId="{2ED561ED-67A7-E14F-A35E-91DF0D1E6F25}" destId="{FA8C707B-2250-8342-83D2-2E4252B5FE63}" srcOrd="0" destOrd="0" presId="urn:microsoft.com/office/officeart/2005/8/layout/cycle5"/>
    <dgm:cxn modelId="{D1F52B5B-2877-9D46-B58F-0955472FAB00}" srcId="{8FD95F88-E47A-3E46-B167-46C3F87C1715}" destId="{B35E8C31-8EC8-9A49-A1C6-5647AAC9BF35}" srcOrd="0" destOrd="0" parTransId="{78776AE9-7C46-8A45-BBB6-7DCEAF68EB43}" sibTransId="{14F182D4-67BC-4746-A497-395043F19472}"/>
    <dgm:cxn modelId="{717D9DB3-28F8-3840-8929-2EED68E101F9}" type="presOf" srcId="{9A120964-B447-CC43-8FD5-5A4C4AB51574}" destId="{7CD1F9FB-F7E6-7A4A-8386-03194E5E3E7B}" srcOrd="0" destOrd="0" presId="urn:microsoft.com/office/officeart/2005/8/layout/cycle5"/>
    <dgm:cxn modelId="{3524CC6E-1B05-4344-93E0-529C01F1E794}" type="presParOf" srcId="{46EFFF2A-A574-4142-8BE9-F3010B9EA7A1}" destId="{0AC93E9B-77EE-2C40-A443-A1E37A8B33DF}" srcOrd="0" destOrd="0" presId="urn:microsoft.com/office/officeart/2005/8/layout/cycle5"/>
    <dgm:cxn modelId="{2223093D-498A-4848-83E0-177FBB601CEF}" type="presParOf" srcId="{46EFFF2A-A574-4142-8BE9-F3010B9EA7A1}" destId="{4EADD30D-1488-8A45-A0C6-472507C82F42}" srcOrd="1" destOrd="0" presId="urn:microsoft.com/office/officeart/2005/8/layout/cycle5"/>
    <dgm:cxn modelId="{336A7318-B011-014E-A330-13162D87C740}" type="presParOf" srcId="{46EFFF2A-A574-4142-8BE9-F3010B9EA7A1}" destId="{D9A8E5A2-5E05-0B42-B225-7D83186ECBBF}" srcOrd="2" destOrd="0" presId="urn:microsoft.com/office/officeart/2005/8/layout/cycle5"/>
    <dgm:cxn modelId="{AA1A2EFC-FAA3-CA49-B850-BA285E730D73}" type="presParOf" srcId="{46EFFF2A-A574-4142-8BE9-F3010B9EA7A1}" destId="{01E8B6B0-970A-E549-A0C7-F882F5B81B8F}" srcOrd="3" destOrd="0" presId="urn:microsoft.com/office/officeart/2005/8/layout/cycle5"/>
    <dgm:cxn modelId="{5FECEEC3-6600-4848-B20F-514EBB1AB7F9}" type="presParOf" srcId="{46EFFF2A-A574-4142-8BE9-F3010B9EA7A1}" destId="{CCF00453-8E7E-544C-81B4-1D685AF1A52A}" srcOrd="4" destOrd="0" presId="urn:microsoft.com/office/officeart/2005/8/layout/cycle5"/>
    <dgm:cxn modelId="{7711F2D9-147F-2C45-8944-B34DCD62292E}" type="presParOf" srcId="{46EFFF2A-A574-4142-8BE9-F3010B9EA7A1}" destId="{371D6703-FC39-3445-AC21-09FEEF0CFA0D}" srcOrd="5" destOrd="0" presId="urn:microsoft.com/office/officeart/2005/8/layout/cycle5"/>
    <dgm:cxn modelId="{05A1953F-AF72-484D-A98B-DE083CE4FFD8}" type="presParOf" srcId="{46EFFF2A-A574-4142-8BE9-F3010B9EA7A1}" destId="{976AC83D-0015-EE4F-A42F-7DD1067DC9CA}" srcOrd="6" destOrd="0" presId="urn:microsoft.com/office/officeart/2005/8/layout/cycle5"/>
    <dgm:cxn modelId="{CB46F8B0-10AF-7941-A1E1-6D4EE7736E3E}" type="presParOf" srcId="{46EFFF2A-A574-4142-8BE9-F3010B9EA7A1}" destId="{0671CF19-DD3E-FE46-8728-D9E1BE8745D8}" srcOrd="7" destOrd="0" presId="urn:microsoft.com/office/officeart/2005/8/layout/cycle5"/>
    <dgm:cxn modelId="{D7DB381E-A834-B045-9E37-568E5C18CF6B}" type="presParOf" srcId="{46EFFF2A-A574-4142-8BE9-F3010B9EA7A1}" destId="{FA8C707B-2250-8342-83D2-2E4252B5FE63}" srcOrd="8" destOrd="0" presId="urn:microsoft.com/office/officeart/2005/8/layout/cycle5"/>
    <dgm:cxn modelId="{B03BE1D8-916D-D04D-AA53-E1C160983F63}" type="presParOf" srcId="{46EFFF2A-A574-4142-8BE9-F3010B9EA7A1}" destId="{1167B713-5D35-314F-B22B-D5F9D5596720}" srcOrd="9" destOrd="0" presId="urn:microsoft.com/office/officeart/2005/8/layout/cycle5"/>
    <dgm:cxn modelId="{FF53EE57-5D9D-5545-84E1-58A9F0A07BCB}" type="presParOf" srcId="{46EFFF2A-A574-4142-8BE9-F3010B9EA7A1}" destId="{B5C66579-29DF-8245-A004-1076A8F0CBFC}" srcOrd="10" destOrd="0" presId="urn:microsoft.com/office/officeart/2005/8/layout/cycle5"/>
    <dgm:cxn modelId="{CC0136E6-A491-A447-8919-AA9199C1889A}" type="presParOf" srcId="{46EFFF2A-A574-4142-8BE9-F3010B9EA7A1}" destId="{7CD1F9FB-F7E6-7A4A-8386-03194E5E3E7B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D95F88-E47A-3E46-B167-46C3F87C1715}" type="doc">
      <dgm:prSet loTypeId="urn:microsoft.com/office/officeart/2005/8/layout/cycle5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5E8C31-8EC8-9A49-A1C6-5647AAC9BF35}">
      <dgm:prSet phldrT="[Text]"/>
      <dgm:spPr/>
      <dgm:t>
        <a:bodyPr/>
        <a:lstStyle/>
        <a:p>
          <a:r>
            <a:rPr lang="en-US" dirty="0" smtClean="0"/>
            <a:t>Motivator</a:t>
          </a:r>
          <a:endParaRPr lang="en-US" dirty="0"/>
        </a:p>
      </dgm:t>
    </dgm:pt>
    <dgm:pt modelId="{78776AE9-7C46-8A45-BBB6-7DCEAF68EB43}" type="parTrans" cxnId="{D1F52B5B-2877-9D46-B58F-0955472FAB00}">
      <dgm:prSet/>
      <dgm:spPr/>
      <dgm:t>
        <a:bodyPr/>
        <a:lstStyle/>
        <a:p>
          <a:endParaRPr lang="en-US"/>
        </a:p>
      </dgm:t>
    </dgm:pt>
    <dgm:pt modelId="{14F182D4-67BC-4746-A497-395043F19472}" type="sibTrans" cxnId="{D1F52B5B-2877-9D46-B58F-0955472FAB00}">
      <dgm:prSet/>
      <dgm:spPr/>
      <dgm:t>
        <a:bodyPr/>
        <a:lstStyle/>
        <a:p>
          <a:endParaRPr lang="en-US"/>
        </a:p>
      </dgm:t>
    </dgm:pt>
    <dgm:pt modelId="{03CB86CA-BCFC-2E4A-AD19-F69CC169D14C}">
      <dgm:prSet phldrT="[Text]"/>
      <dgm:spPr/>
      <dgm:t>
        <a:bodyPr/>
        <a:lstStyle/>
        <a:p>
          <a:r>
            <a:rPr lang="en-US" dirty="0" smtClean="0"/>
            <a:t>Barrier, breaker</a:t>
          </a:r>
          <a:endParaRPr lang="en-US" dirty="0"/>
        </a:p>
      </dgm:t>
    </dgm:pt>
    <dgm:pt modelId="{2B57F92F-375A-744E-BC0E-B45A28A63B05}" type="parTrans" cxnId="{48917C9D-D063-CF4D-8D37-2A5185A8DDFA}">
      <dgm:prSet/>
      <dgm:spPr/>
      <dgm:t>
        <a:bodyPr/>
        <a:lstStyle/>
        <a:p>
          <a:endParaRPr lang="en-US"/>
        </a:p>
      </dgm:t>
    </dgm:pt>
    <dgm:pt modelId="{4ECCA4D2-8BED-2746-AC70-DBED52493EAD}" type="sibTrans" cxnId="{48917C9D-D063-CF4D-8D37-2A5185A8DDFA}">
      <dgm:prSet/>
      <dgm:spPr/>
      <dgm:t>
        <a:bodyPr/>
        <a:lstStyle/>
        <a:p>
          <a:endParaRPr lang="en-US"/>
        </a:p>
      </dgm:t>
    </dgm:pt>
    <dgm:pt modelId="{5E9BF5B1-E903-E94C-A8C3-CEC477D71D4C}">
      <dgm:prSet phldrT="[Text]"/>
      <dgm:spPr/>
      <dgm:t>
        <a:bodyPr/>
        <a:lstStyle/>
        <a:p>
          <a:r>
            <a:rPr lang="en-US" dirty="0" smtClean="0"/>
            <a:t>Ask</a:t>
          </a:r>
          <a:endParaRPr lang="en-US" dirty="0"/>
        </a:p>
      </dgm:t>
    </dgm:pt>
    <dgm:pt modelId="{8B7A2806-74C0-D743-A6C4-783BB6FD4A88}" type="parTrans" cxnId="{027C71E0-0618-7548-8A11-06D9B134F195}">
      <dgm:prSet/>
      <dgm:spPr/>
      <dgm:t>
        <a:bodyPr/>
        <a:lstStyle/>
        <a:p>
          <a:endParaRPr lang="en-US"/>
        </a:p>
      </dgm:t>
    </dgm:pt>
    <dgm:pt modelId="{2ED561ED-67A7-E14F-A35E-91DF0D1E6F25}" type="sibTrans" cxnId="{027C71E0-0618-7548-8A11-06D9B134F195}">
      <dgm:prSet/>
      <dgm:spPr/>
      <dgm:t>
        <a:bodyPr/>
        <a:lstStyle/>
        <a:p>
          <a:endParaRPr lang="en-US"/>
        </a:p>
      </dgm:t>
    </dgm:pt>
    <dgm:pt modelId="{6806CC9D-F16E-8645-AE7F-D59CD5011A2F}">
      <dgm:prSet phldrT="[Text]"/>
      <dgm:spPr/>
      <dgm:t>
        <a:bodyPr/>
        <a:lstStyle/>
        <a:p>
          <a:r>
            <a:rPr lang="en-US" dirty="0" smtClean="0"/>
            <a:t>Pay off</a:t>
          </a:r>
          <a:endParaRPr lang="en-US" dirty="0"/>
        </a:p>
      </dgm:t>
    </dgm:pt>
    <dgm:pt modelId="{F38CA6C4-0FBA-E540-BFF6-908DFCA34A16}" type="parTrans" cxnId="{EBFFC6B3-B7D8-B248-A363-970A7BBB567A}">
      <dgm:prSet/>
      <dgm:spPr/>
      <dgm:t>
        <a:bodyPr/>
        <a:lstStyle/>
        <a:p>
          <a:endParaRPr lang="en-US"/>
        </a:p>
      </dgm:t>
    </dgm:pt>
    <dgm:pt modelId="{9A120964-B447-CC43-8FD5-5A4C4AB51574}" type="sibTrans" cxnId="{EBFFC6B3-B7D8-B248-A363-970A7BBB567A}">
      <dgm:prSet/>
      <dgm:spPr/>
      <dgm:t>
        <a:bodyPr/>
        <a:lstStyle/>
        <a:p>
          <a:endParaRPr lang="en-US"/>
        </a:p>
      </dgm:t>
    </dgm:pt>
    <dgm:pt modelId="{46EFFF2A-A574-4142-8BE9-F3010B9EA7A1}" type="pres">
      <dgm:prSet presAssocID="{8FD95F88-E47A-3E46-B167-46C3F87C171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C93E9B-77EE-2C40-A443-A1E37A8B33DF}" type="pres">
      <dgm:prSet presAssocID="{B35E8C31-8EC8-9A49-A1C6-5647AAC9BF3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DD30D-1488-8A45-A0C6-472507C82F42}" type="pres">
      <dgm:prSet presAssocID="{B35E8C31-8EC8-9A49-A1C6-5647AAC9BF35}" presName="spNode" presStyleCnt="0"/>
      <dgm:spPr/>
    </dgm:pt>
    <dgm:pt modelId="{D9A8E5A2-5E05-0B42-B225-7D83186ECBBF}" type="pres">
      <dgm:prSet presAssocID="{14F182D4-67BC-4746-A497-395043F19472}" presName="sibTrans" presStyleLbl="sibTrans1D1" presStyleIdx="0" presStyleCnt="4"/>
      <dgm:spPr/>
      <dgm:t>
        <a:bodyPr/>
        <a:lstStyle/>
        <a:p>
          <a:endParaRPr lang="en-US"/>
        </a:p>
      </dgm:t>
    </dgm:pt>
    <dgm:pt modelId="{01E8B6B0-970A-E549-A0C7-F882F5B81B8F}" type="pres">
      <dgm:prSet presAssocID="{03CB86CA-BCFC-2E4A-AD19-F69CC169D14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F00453-8E7E-544C-81B4-1D685AF1A52A}" type="pres">
      <dgm:prSet presAssocID="{03CB86CA-BCFC-2E4A-AD19-F69CC169D14C}" presName="spNode" presStyleCnt="0"/>
      <dgm:spPr/>
    </dgm:pt>
    <dgm:pt modelId="{371D6703-FC39-3445-AC21-09FEEF0CFA0D}" type="pres">
      <dgm:prSet presAssocID="{4ECCA4D2-8BED-2746-AC70-DBED52493EAD}" presName="sibTrans" presStyleLbl="sibTrans1D1" presStyleIdx="1" presStyleCnt="4"/>
      <dgm:spPr/>
      <dgm:t>
        <a:bodyPr/>
        <a:lstStyle/>
        <a:p>
          <a:endParaRPr lang="en-US"/>
        </a:p>
      </dgm:t>
    </dgm:pt>
    <dgm:pt modelId="{976AC83D-0015-EE4F-A42F-7DD1067DC9CA}" type="pres">
      <dgm:prSet presAssocID="{5E9BF5B1-E903-E94C-A8C3-CEC477D71D4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71CF19-DD3E-FE46-8728-D9E1BE8745D8}" type="pres">
      <dgm:prSet presAssocID="{5E9BF5B1-E903-E94C-A8C3-CEC477D71D4C}" presName="spNode" presStyleCnt="0"/>
      <dgm:spPr/>
    </dgm:pt>
    <dgm:pt modelId="{FA8C707B-2250-8342-83D2-2E4252B5FE63}" type="pres">
      <dgm:prSet presAssocID="{2ED561ED-67A7-E14F-A35E-91DF0D1E6F25}" presName="sibTrans" presStyleLbl="sibTrans1D1" presStyleIdx="2" presStyleCnt="4"/>
      <dgm:spPr/>
      <dgm:t>
        <a:bodyPr/>
        <a:lstStyle/>
        <a:p>
          <a:endParaRPr lang="en-US"/>
        </a:p>
      </dgm:t>
    </dgm:pt>
    <dgm:pt modelId="{1167B713-5D35-314F-B22B-D5F9D5596720}" type="pres">
      <dgm:prSet presAssocID="{6806CC9D-F16E-8645-AE7F-D59CD5011A2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C66579-29DF-8245-A004-1076A8F0CBFC}" type="pres">
      <dgm:prSet presAssocID="{6806CC9D-F16E-8645-AE7F-D59CD5011A2F}" presName="spNode" presStyleCnt="0"/>
      <dgm:spPr/>
    </dgm:pt>
    <dgm:pt modelId="{7CD1F9FB-F7E6-7A4A-8386-03194E5E3E7B}" type="pres">
      <dgm:prSet presAssocID="{9A120964-B447-CC43-8FD5-5A4C4AB51574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4CA1E8F2-AD4C-4840-9A93-446781721579}" type="presOf" srcId="{14F182D4-67BC-4746-A497-395043F19472}" destId="{D9A8E5A2-5E05-0B42-B225-7D83186ECBBF}" srcOrd="0" destOrd="0" presId="urn:microsoft.com/office/officeart/2005/8/layout/cycle5"/>
    <dgm:cxn modelId="{48917C9D-D063-CF4D-8D37-2A5185A8DDFA}" srcId="{8FD95F88-E47A-3E46-B167-46C3F87C1715}" destId="{03CB86CA-BCFC-2E4A-AD19-F69CC169D14C}" srcOrd="1" destOrd="0" parTransId="{2B57F92F-375A-744E-BC0E-B45A28A63B05}" sibTransId="{4ECCA4D2-8BED-2746-AC70-DBED52493EAD}"/>
    <dgm:cxn modelId="{EBFFC6B3-B7D8-B248-A363-970A7BBB567A}" srcId="{8FD95F88-E47A-3E46-B167-46C3F87C1715}" destId="{6806CC9D-F16E-8645-AE7F-D59CD5011A2F}" srcOrd="3" destOrd="0" parTransId="{F38CA6C4-0FBA-E540-BFF6-908DFCA34A16}" sibTransId="{9A120964-B447-CC43-8FD5-5A4C4AB51574}"/>
    <dgm:cxn modelId="{027C71E0-0618-7548-8A11-06D9B134F195}" srcId="{8FD95F88-E47A-3E46-B167-46C3F87C1715}" destId="{5E9BF5B1-E903-E94C-A8C3-CEC477D71D4C}" srcOrd="2" destOrd="0" parTransId="{8B7A2806-74C0-D743-A6C4-783BB6FD4A88}" sibTransId="{2ED561ED-67A7-E14F-A35E-91DF0D1E6F25}"/>
    <dgm:cxn modelId="{9F2B0185-4DAD-7344-A23B-4A152A851E0E}" type="presOf" srcId="{6806CC9D-F16E-8645-AE7F-D59CD5011A2F}" destId="{1167B713-5D35-314F-B22B-D5F9D5596720}" srcOrd="0" destOrd="0" presId="urn:microsoft.com/office/officeart/2005/8/layout/cycle5"/>
    <dgm:cxn modelId="{83CDFCF7-F941-B04E-8FB3-D662E82969BF}" type="presOf" srcId="{03CB86CA-BCFC-2E4A-AD19-F69CC169D14C}" destId="{01E8B6B0-970A-E549-A0C7-F882F5B81B8F}" srcOrd="0" destOrd="0" presId="urn:microsoft.com/office/officeart/2005/8/layout/cycle5"/>
    <dgm:cxn modelId="{01FF2FF3-BDB4-D542-A3EE-0968020A8DA5}" type="presOf" srcId="{2ED561ED-67A7-E14F-A35E-91DF0D1E6F25}" destId="{FA8C707B-2250-8342-83D2-2E4252B5FE63}" srcOrd="0" destOrd="0" presId="urn:microsoft.com/office/officeart/2005/8/layout/cycle5"/>
    <dgm:cxn modelId="{8A6786B5-BA5A-224D-99B1-E2AE40D478DE}" type="presOf" srcId="{9A120964-B447-CC43-8FD5-5A4C4AB51574}" destId="{7CD1F9FB-F7E6-7A4A-8386-03194E5E3E7B}" srcOrd="0" destOrd="0" presId="urn:microsoft.com/office/officeart/2005/8/layout/cycle5"/>
    <dgm:cxn modelId="{BCDF85D9-3CF8-214A-9FEF-785F51D33334}" type="presOf" srcId="{5E9BF5B1-E903-E94C-A8C3-CEC477D71D4C}" destId="{976AC83D-0015-EE4F-A42F-7DD1067DC9CA}" srcOrd="0" destOrd="0" presId="urn:microsoft.com/office/officeart/2005/8/layout/cycle5"/>
    <dgm:cxn modelId="{D1F52B5B-2877-9D46-B58F-0955472FAB00}" srcId="{8FD95F88-E47A-3E46-B167-46C3F87C1715}" destId="{B35E8C31-8EC8-9A49-A1C6-5647AAC9BF35}" srcOrd="0" destOrd="0" parTransId="{78776AE9-7C46-8A45-BBB6-7DCEAF68EB43}" sibTransId="{14F182D4-67BC-4746-A497-395043F19472}"/>
    <dgm:cxn modelId="{96DF4595-3AD2-E948-9880-01FEB315272E}" type="presOf" srcId="{B35E8C31-8EC8-9A49-A1C6-5647AAC9BF35}" destId="{0AC93E9B-77EE-2C40-A443-A1E37A8B33DF}" srcOrd="0" destOrd="0" presId="urn:microsoft.com/office/officeart/2005/8/layout/cycle5"/>
    <dgm:cxn modelId="{746484C0-8D47-9B44-A351-E9F472F708DC}" type="presOf" srcId="{4ECCA4D2-8BED-2746-AC70-DBED52493EAD}" destId="{371D6703-FC39-3445-AC21-09FEEF0CFA0D}" srcOrd="0" destOrd="0" presId="urn:microsoft.com/office/officeart/2005/8/layout/cycle5"/>
    <dgm:cxn modelId="{E109D4F5-3623-3143-8D16-CD6814BD56B4}" type="presOf" srcId="{8FD95F88-E47A-3E46-B167-46C3F87C1715}" destId="{46EFFF2A-A574-4142-8BE9-F3010B9EA7A1}" srcOrd="0" destOrd="0" presId="urn:microsoft.com/office/officeart/2005/8/layout/cycle5"/>
    <dgm:cxn modelId="{95632FAF-1969-C643-8147-A489C20311E9}" type="presParOf" srcId="{46EFFF2A-A574-4142-8BE9-F3010B9EA7A1}" destId="{0AC93E9B-77EE-2C40-A443-A1E37A8B33DF}" srcOrd="0" destOrd="0" presId="urn:microsoft.com/office/officeart/2005/8/layout/cycle5"/>
    <dgm:cxn modelId="{AC86F25B-F6AB-4D47-9E95-07C3FDD5A374}" type="presParOf" srcId="{46EFFF2A-A574-4142-8BE9-F3010B9EA7A1}" destId="{4EADD30D-1488-8A45-A0C6-472507C82F42}" srcOrd="1" destOrd="0" presId="urn:microsoft.com/office/officeart/2005/8/layout/cycle5"/>
    <dgm:cxn modelId="{C0772272-2F4C-CD44-8E6A-55BA40FDFE39}" type="presParOf" srcId="{46EFFF2A-A574-4142-8BE9-F3010B9EA7A1}" destId="{D9A8E5A2-5E05-0B42-B225-7D83186ECBBF}" srcOrd="2" destOrd="0" presId="urn:microsoft.com/office/officeart/2005/8/layout/cycle5"/>
    <dgm:cxn modelId="{F301DF0B-4C15-F540-A2C5-7CE4169058CE}" type="presParOf" srcId="{46EFFF2A-A574-4142-8BE9-F3010B9EA7A1}" destId="{01E8B6B0-970A-E549-A0C7-F882F5B81B8F}" srcOrd="3" destOrd="0" presId="urn:microsoft.com/office/officeart/2005/8/layout/cycle5"/>
    <dgm:cxn modelId="{467D0873-0E5A-E346-AA48-3F4CD318D188}" type="presParOf" srcId="{46EFFF2A-A574-4142-8BE9-F3010B9EA7A1}" destId="{CCF00453-8E7E-544C-81B4-1D685AF1A52A}" srcOrd="4" destOrd="0" presId="urn:microsoft.com/office/officeart/2005/8/layout/cycle5"/>
    <dgm:cxn modelId="{7DA87AD9-56AC-384A-AC26-C0AD4FA3BD1B}" type="presParOf" srcId="{46EFFF2A-A574-4142-8BE9-F3010B9EA7A1}" destId="{371D6703-FC39-3445-AC21-09FEEF0CFA0D}" srcOrd="5" destOrd="0" presId="urn:microsoft.com/office/officeart/2005/8/layout/cycle5"/>
    <dgm:cxn modelId="{21E43759-33C5-844E-B663-EA3ECF7392D1}" type="presParOf" srcId="{46EFFF2A-A574-4142-8BE9-F3010B9EA7A1}" destId="{976AC83D-0015-EE4F-A42F-7DD1067DC9CA}" srcOrd="6" destOrd="0" presId="urn:microsoft.com/office/officeart/2005/8/layout/cycle5"/>
    <dgm:cxn modelId="{98B21F18-0562-5540-907C-6A026E820997}" type="presParOf" srcId="{46EFFF2A-A574-4142-8BE9-F3010B9EA7A1}" destId="{0671CF19-DD3E-FE46-8728-D9E1BE8745D8}" srcOrd="7" destOrd="0" presId="urn:microsoft.com/office/officeart/2005/8/layout/cycle5"/>
    <dgm:cxn modelId="{FB07D121-B857-4741-92F1-BCD0DCBBF2FB}" type="presParOf" srcId="{46EFFF2A-A574-4142-8BE9-F3010B9EA7A1}" destId="{FA8C707B-2250-8342-83D2-2E4252B5FE63}" srcOrd="8" destOrd="0" presId="urn:microsoft.com/office/officeart/2005/8/layout/cycle5"/>
    <dgm:cxn modelId="{E6070DBA-8F58-9443-9D1A-03216F3FCECB}" type="presParOf" srcId="{46EFFF2A-A574-4142-8BE9-F3010B9EA7A1}" destId="{1167B713-5D35-314F-B22B-D5F9D5596720}" srcOrd="9" destOrd="0" presId="urn:microsoft.com/office/officeart/2005/8/layout/cycle5"/>
    <dgm:cxn modelId="{E94B6C5C-580E-894F-B31F-BA4647D725BF}" type="presParOf" srcId="{46EFFF2A-A574-4142-8BE9-F3010B9EA7A1}" destId="{B5C66579-29DF-8245-A004-1076A8F0CBFC}" srcOrd="10" destOrd="0" presId="urn:microsoft.com/office/officeart/2005/8/layout/cycle5"/>
    <dgm:cxn modelId="{0D9236D6-9AA0-204E-9CD0-0EA3BB808ABC}" type="presParOf" srcId="{46EFFF2A-A574-4142-8BE9-F3010B9EA7A1}" destId="{7CD1F9FB-F7E6-7A4A-8386-03194E5E3E7B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D95F88-E47A-3E46-B167-46C3F87C1715}" type="doc">
      <dgm:prSet loTypeId="urn:microsoft.com/office/officeart/2005/8/layout/cycle5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5E8C31-8EC8-9A49-A1C6-5647AAC9BF35}">
      <dgm:prSet phldrT="[Text]"/>
      <dgm:spPr/>
      <dgm:t>
        <a:bodyPr/>
        <a:lstStyle/>
        <a:p>
          <a:r>
            <a:rPr lang="en-US" dirty="0" smtClean="0"/>
            <a:t>Evidence hub: free place for internationally leading researchers, policymakers and educators</a:t>
          </a:r>
          <a:endParaRPr lang="en-US" dirty="0"/>
        </a:p>
      </dgm:t>
    </dgm:pt>
    <dgm:pt modelId="{78776AE9-7C46-8A45-BBB6-7DCEAF68EB43}" type="parTrans" cxnId="{D1F52B5B-2877-9D46-B58F-0955472FAB00}">
      <dgm:prSet/>
      <dgm:spPr/>
      <dgm:t>
        <a:bodyPr/>
        <a:lstStyle/>
        <a:p>
          <a:endParaRPr lang="en-US"/>
        </a:p>
      </dgm:t>
    </dgm:pt>
    <dgm:pt modelId="{14F182D4-67BC-4746-A497-395043F19472}" type="sibTrans" cxnId="{D1F52B5B-2877-9D46-B58F-0955472FAB00}">
      <dgm:prSet/>
      <dgm:spPr/>
      <dgm:t>
        <a:bodyPr/>
        <a:lstStyle/>
        <a:p>
          <a:endParaRPr lang="en-US"/>
        </a:p>
      </dgm:t>
    </dgm:pt>
    <dgm:pt modelId="{03CB86CA-BCFC-2E4A-AD19-F69CC169D14C}">
      <dgm:prSet phldrT="[Text]"/>
      <dgm:spPr/>
      <dgm:t>
        <a:bodyPr/>
        <a:lstStyle/>
        <a:p>
          <a:r>
            <a:rPr lang="en-US" dirty="0" smtClean="0"/>
            <a:t>Simple way to get evidence out to the world – plus and minus. </a:t>
          </a:r>
          <a:endParaRPr lang="en-US" dirty="0"/>
        </a:p>
      </dgm:t>
    </dgm:pt>
    <dgm:pt modelId="{2B57F92F-375A-744E-BC0E-B45A28A63B05}" type="parTrans" cxnId="{48917C9D-D063-CF4D-8D37-2A5185A8DDFA}">
      <dgm:prSet/>
      <dgm:spPr/>
      <dgm:t>
        <a:bodyPr/>
        <a:lstStyle/>
        <a:p>
          <a:endParaRPr lang="en-US"/>
        </a:p>
      </dgm:t>
    </dgm:pt>
    <dgm:pt modelId="{4ECCA4D2-8BED-2746-AC70-DBED52493EAD}" type="sibTrans" cxnId="{48917C9D-D063-CF4D-8D37-2A5185A8DDFA}">
      <dgm:prSet/>
      <dgm:spPr/>
      <dgm:t>
        <a:bodyPr/>
        <a:lstStyle/>
        <a:p>
          <a:endParaRPr lang="en-US"/>
        </a:p>
      </dgm:t>
    </dgm:pt>
    <dgm:pt modelId="{5E9BF5B1-E903-E94C-A8C3-CEC477D71D4C}">
      <dgm:prSet phldrT="[Text]"/>
      <dgm:spPr/>
      <dgm:t>
        <a:bodyPr/>
        <a:lstStyle/>
        <a:p>
          <a:r>
            <a:rPr lang="en-US" dirty="0" smtClean="0"/>
            <a:t>Share what you know: give us examples and leads to evidence.</a:t>
          </a:r>
          <a:endParaRPr lang="en-US" dirty="0"/>
        </a:p>
      </dgm:t>
    </dgm:pt>
    <dgm:pt modelId="{8B7A2806-74C0-D743-A6C4-783BB6FD4A88}" type="parTrans" cxnId="{027C71E0-0618-7548-8A11-06D9B134F195}">
      <dgm:prSet/>
      <dgm:spPr/>
      <dgm:t>
        <a:bodyPr/>
        <a:lstStyle/>
        <a:p>
          <a:endParaRPr lang="en-US"/>
        </a:p>
      </dgm:t>
    </dgm:pt>
    <dgm:pt modelId="{2ED561ED-67A7-E14F-A35E-91DF0D1E6F25}" type="sibTrans" cxnId="{027C71E0-0618-7548-8A11-06D9B134F195}">
      <dgm:prSet/>
      <dgm:spPr/>
      <dgm:t>
        <a:bodyPr/>
        <a:lstStyle/>
        <a:p>
          <a:endParaRPr lang="en-US"/>
        </a:p>
      </dgm:t>
    </dgm:pt>
    <dgm:pt modelId="{6806CC9D-F16E-8645-AE7F-D59CD5011A2F}">
      <dgm:prSet phldrT="[Text]"/>
      <dgm:spPr/>
      <dgm:t>
        <a:bodyPr/>
        <a:lstStyle/>
        <a:p>
          <a:r>
            <a:rPr lang="en-US" dirty="0" smtClean="0"/>
            <a:t>We all gain when we share evidence and combine stories</a:t>
          </a:r>
          <a:endParaRPr lang="en-US" dirty="0"/>
        </a:p>
      </dgm:t>
    </dgm:pt>
    <dgm:pt modelId="{F38CA6C4-0FBA-E540-BFF6-908DFCA34A16}" type="parTrans" cxnId="{EBFFC6B3-B7D8-B248-A363-970A7BBB567A}">
      <dgm:prSet/>
      <dgm:spPr/>
      <dgm:t>
        <a:bodyPr/>
        <a:lstStyle/>
        <a:p>
          <a:endParaRPr lang="en-US"/>
        </a:p>
      </dgm:t>
    </dgm:pt>
    <dgm:pt modelId="{9A120964-B447-CC43-8FD5-5A4C4AB51574}" type="sibTrans" cxnId="{EBFFC6B3-B7D8-B248-A363-970A7BBB567A}">
      <dgm:prSet/>
      <dgm:spPr/>
      <dgm:t>
        <a:bodyPr/>
        <a:lstStyle/>
        <a:p>
          <a:endParaRPr lang="en-US"/>
        </a:p>
      </dgm:t>
    </dgm:pt>
    <dgm:pt modelId="{46EFFF2A-A574-4142-8BE9-F3010B9EA7A1}" type="pres">
      <dgm:prSet presAssocID="{8FD95F88-E47A-3E46-B167-46C3F87C171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C93E9B-77EE-2C40-A443-A1E37A8B33DF}" type="pres">
      <dgm:prSet presAssocID="{B35E8C31-8EC8-9A49-A1C6-5647AAC9BF3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DD30D-1488-8A45-A0C6-472507C82F42}" type="pres">
      <dgm:prSet presAssocID="{B35E8C31-8EC8-9A49-A1C6-5647AAC9BF35}" presName="spNode" presStyleCnt="0"/>
      <dgm:spPr/>
    </dgm:pt>
    <dgm:pt modelId="{D9A8E5A2-5E05-0B42-B225-7D83186ECBBF}" type="pres">
      <dgm:prSet presAssocID="{14F182D4-67BC-4746-A497-395043F19472}" presName="sibTrans" presStyleLbl="sibTrans1D1" presStyleIdx="0" presStyleCnt="4"/>
      <dgm:spPr/>
      <dgm:t>
        <a:bodyPr/>
        <a:lstStyle/>
        <a:p>
          <a:endParaRPr lang="en-US"/>
        </a:p>
      </dgm:t>
    </dgm:pt>
    <dgm:pt modelId="{01E8B6B0-970A-E549-A0C7-F882F5B81B8F}" type="pres">
      <dgm:prSet presAssocID="{03CB86CA-BCFC-2E4A-AD19-F69CC169D14C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F00453-8E7E-544C-81B4-1D685AF1A52A}" type="pres">
      <dgm:prSet presAssocID="{03CB86CA-BCFC-2E4A-AD19-F69CC169D14C}" presName="spNode" presStyleCnt="0"/>
      <dgm:spPr/>
    </dgm:pt>
    <dgm:pt modelId="{371D6703-FC39-3445-AC21-09FEEF0CFA0D}" type="pres">
      <dgm:prSet presAssocID="{4ECCA4D2-8BED-2746-AC70-DBED52493EAD}" presName="sibTrans" presStyleLbl="sibTrans1D1" presStyleIdx="1" presStyleCnt="4"/>
      <dgm:spPr/>
      <dgm:t>
        <a:bodyPr/>
        <a:lstStyle/>
        <a:p>
          <a:endParaRPr lang="en-US"/>
        </a:p>
      </dgm:t>
    </dgm:pt>
    <dgm:pt modelId="{976AC83D-0015-EE4F-A42F-7DD1067DC9CA}" type="pres">
      <dgm:prSet presAssocID="{5E9BF5B1-E903-E94C-A8C3-CEC477D71D4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71CF19-DD3E-FE46-8728-D9E1BE8745D8}" type="pres">
      <dgm:prSet presAssocID="{5E9BF5B1-E903-E94C-A8C3-CEC477D71D4C}" presName="spNode" presStyleCnt="0"/>
      <dgm:spPr/>
    </dgm:pt>
    <dgm:pt modelId="{FA8C707B-2250-8342-83D2-2E4252B5FE63}" type="pres">
      <dgm:prSet presAssocID="{2ED561ED-67A7-E14F-A35E-91DF0D1E6F25}" presName="sibTrans" presStyleLbl="sibTrans1D1" presStyleIdx="2" presStyleCnt="4"/>
      <dgm:spPr/>
      <dgm:t>
        <a:bodyPr/>
        <a:lstStyle/>
        <a:p>
          <a:endParaRPr lang="en-US"/>
        </a:p>
      </dgm:t>
    </dgm:pt>
    <dgm:pt modelId="{1167B713-5D35-314F-B22B-D5F9D5596720}" type="pres">
      <dgm:prSet presAssocID="{6806CC9D-F16E-8645-AE7F-D59CD5011A2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C66579-29DF-8245-A004-1076A8F0CBFC}" type="pres">
      <dgm:prSet presAssocID="{6806CC9D-F16E-8645-AE7F-D59CD5011A2F}" presName="spNode" presStyleCnt="0"/>
      <dgm:spPr/>
    </dgm:pt>
    <dgm:pt modelId="{7CD1F9FB-F7E6-7A4A-8386-03194E5E3E7B}" type="pres">
      <dgm:prSet presAssocID="{9A120964-B447-CC43-8FD5-5A4C4AB51574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BB4A8FA1-2AC1-4543-AC18-79EB41B83DA4}" type="presOf" srcId="{4ECCA4D2-8BED-2746-AC70-DBED52493EAD}" destId="{371D6703-FC39-3445-AC21-09FEEF0CFA0D}" srcOrd="0" destOrd="0" presId="urn:microsoft.com/office/officeart/2005/8/layout/cycle5"/>
    <dgm:cxn modelId="{241D8CD6-2276-2C4F-B29B-BB1235DB258B}" type="presOf" srcId="{B35E8C31-8EC8-9A49-A1C6-5647AAC9BF35}" destId="{0AC93E9B-77EE-2C40-A443-A1E37A8B33DF}" srcOrd="0" destOrd="0" presId="urn:microsoft.com/office/officeart/2005/8/layout/cycle5"/>
    <dgm:cxn modelId="{48917C9D-D063-CF4D-8D37-2A5185A8DDFA}" srcId="{8FD95F88-E47A-3E46-B167-46C3F87C1715}" destId="{03CB86CA-BCFC-2E4A-AD19-F69CC169D14C}" srcOrd="1" destOrd="0" parTransId="{2B57F92F-375A-744E-BC0E-B45A28A63B05}" sibTransId="{4ECCA4D2-8BED-2746-AC70-DBED52493EAD}"/>
    <dgm:cxn modelId="{EBFFC6B3-B7D8-B248-A363-970A7BBB567A}" srcId="{8FD95F88-E47A-3E46-B167-46C3F87C1715}" destId="{6806CC9D-F16E-8645-AE7F-D59CD5011A2F}" srcOrd="3" destOrd="0" parTransId="{F38CA6C4-0FBA-E540-BFF6-908DFCA34A16}" sibTransId="{9A120964-B447-CC43-8FD5-5A4C4AB51574}"/>
    <dgm:cxn modelId="{027C71E0-0618-7548-8A11-06D9B134F195}" srcId="{8FD95F88-E47A-3E46-B167-46C3F87C1715}" destId="{5E9BF5B1-E903-E94C-A8C3-CEC477D71D4C}" srcOrd="2" destOrd="0" parTransId="{8B7A2806-74C0-D743-A6C4-783BB6FD4A88}" sibTransId="{2ED561ED-67A7-E14F-A35E-91DF0D1E6F25}"/>
    <dgm:cxn modelId="{9D0C3B85-3F87-354E-A2FC-DCA5C096EC30}" type="presOf" srcId="{8FD95F88-E47A-3E46-B167-46C3F87C1715}" destId="{46EFFF2A-A574-4142-8BE9-F3010B9EA7A1}" srcOrd="0" destOrd="0" presId="urn:microsoft.com/office/officeart/2005/8/layout/cycle5"/>
    <dgm:cxn modelId="{967373D8-194C-7F4C-839D-184349CB7022}" type="presOf" srcId="{2ED561ED-67A7-E14F-A35E-91DF0D1E6F25}" destId="{FA8C707B-2250-8342-83D2-2E4252B5FE63}" srcOrd="0" destOrd="0" presId="urn:microsoft.com/office/officeart/2005/8/layout/cycle5"/>
    <dgm:cxn modelId="{20A4D90B-FC82-BC4D-9A5B-FBFE2C4996DB}" type="presOf" srcId="{14F182D4-67BC-4746-A497-395043F19472}" destId="{D9A8E5A2-5E05-0B42-B225-7D83186ECBBF}" srcOrd="0" destOrd="0" presId="urn:microsoft.com/office/officeart/2005/8/layout/cycle5"/>
    <dgm:cxn modelId="{43C240CA-0D13-7E46-B43F-E3C5BA384B35}" type="presOf" srcId="{6806CC9D-F16E-8645-AE7F-D59CD5011A2F}" destId="{1167B713-5D35-314F-B22B-D5F9D5596720}" srcOrd="0" destOrd="0" presId="urn:microsoft.com/office/officeart/2005/8/layout/cycle5"/>
    <dgm:cxn modelId="{D1F52B5B-2877-9D46-B58F-0955472FAB00}" srcId="{8FD95F88-E47A-3E46-B167-46C3F87C1715}" destId="{B35E8C31-8EC8-9A49-A1C6-5647AAC9BF35}" srcOrd="0" destOrd="0" parTransId="{78776AE9-7C46-8A45-BBB6-7DCEAF68EB43}" sibTransId="{14F182D4-67BC-4746-A497-395043F19472}"/>
    <dgm:cxn modelId="{ED012A9A-454D-4D44-9AC9-13F6D3E8FB23}" type="presOf" srcId="{5E9BF5B1-E903-E94C-A8C3-CEC477D71D4C}" destId="{976AC83D-0015-EE4F-A42F-7DD1067DC9CA}" srcOrd="0" destOrd="0" presId="urn:microsoft.com/office/officeart/2005/8/layout/cycle5"/>
    <dgm:cxn modelId="{CCCABB14-7285-ED4F-9A8A-9E7E8E4C8FF9}" type="presOf" srcId="{9A120964-B447-CC43-8FD5-5A4C4AB51574}" destId="{7CD1F9FB-F7E6-7A4A-8386-03194E5E3E7B}" srcOrd="0" destOrd="0" presId="urn:microsoft.com/office/officeart/2005/8/layout/cycle5"/>
    <dgm:cxn modelId="{8ED8577A-1EA3-FA4C-8940-45AD0F801C74}" type="presOf" srcId="{03CB86CA-BCFC-2E4A-AD19-F69CC169D14C}" destId="{01E8B6B0-970A-E549-A0C7-F882F5B81B8F}" srcOrd="0" destOrd="0" presId="urn:microsoft.com/office/officeart/2005/8/layout/cycle5"/>
    <dgm:cxn modelId="{FE7B0728-C780-2B41-8F9A-9327700EDA58}" type="presParOf" srcId="{46EFFF2A-A574-4142-8BE9-F3010B9EA7A1}" destId="{0AC93E9B-77EE-2C40-A443-A1E37A8B33DF}" srcOrd="0" destOrd="0" presId="urn:microsoft.com/office/officeart/2005/8/layout/cycle5"/>
    <dgm:cxn modelId="{ACFF8AEF-DF86-8B40-9ADA-5E1CC823F194}" type="presParOf" srcId="{46EFFF2A-A574-4142-8BE9-F3010B9EA7A1}" destId="{4EADD30D-1488-8A45-A0C6-472507C82F42}" srcOrd="1" destOrd="0" presId="urn:microsoft.com/office/officeart/2005/8/layout/cycle5"/>
    <dgm:cxn modelId="{3DB5F48B-B63D-4B4B-8267-3EF693852BB3}" type="presParOf" srcId="{46EFFF2A-A574-4142-8BE9-F3010B9EA7A1}" destId="{D9A8E5A2-5E05-0B42-B225-7D83186ECBBF}" srcOrd="2" destOrd="0" presId="urn:microsoft.com/office/officeart/2005/8/layout/cycle5"/>
    <dgm:cxn modelId="{0ED089A5-0D87-2145-83D8-90EA41129ED1}" type="presParOf" srcId="{46EFFF2A-A574-4142-8BE9-F3010B9EA7A1}" destId="{01E8B6B0-970A-E549-A0C7-F882F5B81B8F}" srcOrd="3" destOrd="0" presId="urn:microsoft.com/office/officeart/2005/8/layout/cycle5"/>
    <dgm:cxn modelId="{C194866E-E92D-ED44-A14D-19252E8AB6FC}" type="presParOf" srcId="{46EFFF2A-A574-4142-8BE9-F3010B9EA7A1}" destId="{CCF00453-8E7E-544C-81B4-1D685AF1A52A}" srcOrd="4" destOrd="0" presId="urn:microsoft.com/office/officeart/2005/8/layout/cycle5"/>
    <dgm:cxn modelId="{8F5391C0-DFCD-BA41-AA17-FA6A2A6BD135}" type="presParOf" srcId="{46EFFF2A-A574-4142-8BE9-F3010B9EA7A1}" destId="{371D6703-FC39-3445-AC21-09FEEF0CFA0D}" srcOrd="5" destOrd="0" presId="urn:microsoft.com/office/officeart/2005/8/layout/cycle5"/>
    <dgm:cxn modelId="{20680C92-FC73-FD4B-950C-57EBD08D2D68}" type="presParOf" srcId="{46EFFF2A-A574-4142-8BE9-F3010B9EA7A1}" destId="{976AC83D-0015-EE4F-A42F-7DD1067DC9CA}" srcOrd="6" destOrd="0" presId="urn:microsoft.com/office/officeart/2005/8/layout/cycle5"/>
    <dgm:cxn modelId="{A14EBB00-21A4-0245-9ADE-7E3689F45F17}" type="presParOf" srcId="{46EFFF2A-A574-4142-8BE9-F3010B9EA7A1}" destId="{0671CF19-DD3E-FE46-8728-D9E1BE8745D8}" srcOrd="7" destOrd="0" presId="urn:microsoft.com/office/officeart/2005/8/layout/cycle5"/>
    <dgm:cxn modelId="{764F21E6-89B0-F845-A412-66BF4E10CA4F}" type="presParOf" srcId="{46EFFF2A-A574-4142-8BE9-F3010B9EA7A1}" destId="{FA8C707B-2250-8342-83D2-2E4252B5FE63}" srcOrd="8" destOrd="0" presId="urn:microsoft.com/office/officeart/2005/8/layout/cycle5"/>
    <dgm:cxn modelId="{80B11C8A-A2A8-B542-8897-B6CCA84C2A98}" type="presParOf" srcId="{46EFFF2A-A574-4142-8BE9-F3010B9EA7A1}" destId="{1167B713-5D35-314F-B22B-D5F9D5596720}" srcOrd="9" destOrd="0" presId="urn:microsoft.com/office/officeart/2005/8/layout/cycle5"/>
    <dgm:cxn modelId="{3AEAE4EF-0C5C-F647-9C8C-2BDFDD49D855}" type="presParOf" srcId="{46EFFF2A-A574-4142-8BE9-F3010B9EA7A1}" destId="{B5C66579-29DF-8245-A004-1076A8F0CBFC}" srcOrd="10" destOrd="0" presId="urn:microsoft.com/office/officeart/2005/8/layout/cycle5"/>
    <dgm:cxn modelId="{574C02D7-0304-964F-BE80-39F6F2F5F478}" type="presParOf" srcId="{46EFFF2A-A574-4142-8BE9-F3010B9EA7A1}" destId="{7CD1F9FB-F7E6-7A4A-8386-03194E5E3E7B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DBC7B4-2EBA-1942-AB4F-379510F76AD3}">
      <dsp:nvSpPr>
        <dsp:cNvPr id="0" name=""/>
        <dsp:cNvSpPr/>
      </dsp:nvSpPr>
      <dsp:spPr>
        <a:xfrm>
          <a:off x="2501056" y="1965"/>
          <a:ext cx="1093886" cy="711026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Object</a:t>
          </a:r>
          <a:endParaRPr lang="en-US" sz="13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01056" y="1965"/>
        <a:ext cx="1093886" cy="711026"/>
      </dsp:txXfrm>
    </dsp:sp>
    <dsp:sp modelId="{6EC08E99-4138-2B45-B315-72839DC305EC}">
      <dsp:nvSpPr>
        <dsp:cNvPr id="0" name=""/>
        <dsp:cNvSpPr/>
      </dsp:nvSpPr>
      <dsp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2358937" y="146255"/>
              </a:moveTo>
              <a:arcTo wR="1674521" hR="1674521" stAng="17647481" swAng="923510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2D9E66-F7DE-6149-8DCD-B166B101FD9C}">
      <dsp:nvSpPr>
        <dsp:cNvPr id="0" name=""/>
        <dsp:cNvSpPr/>
      </dsp:nvSpPr>
      <dsp:spPr>
        <a:xfrm>
          <a:off x="3951234" y="839226"/>
          <a:ext cx="1093886" cy="711026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Resources</a:t>
          </a:r>
          <a:endParaRPr lang="en-US" sz="13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951234" y="839226"/>
        <a:ext cx="1093886" cy="711026"/>
      </dsp:txXfrm>
    </dsp:sp>
    <dsp:sp modelId="{AE9654A6-7E87-C34A-AE23-AA7B52D15B97}">
      <dsp:nvSpPr>
        <dsp:cNvPr id="0" name=""/>
        <dsp:cNvSpPr/>
      </dsp:nvSpPr>
      <dsp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3322956" y="1380105"/>
              </a:moveTo>
              <a:arcTo wR="1674521" hR="1674521" stAng="20992414" swAng="1215173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50F08D-D515-B24A-B3FD-7E45062BCF75}">
      <dsp:nvSpPr>
        <dsp:cNvPr id="0" name=""/>
        <dsp:cNvSpPr/>
      </dsp:nvSpPr>
      <dsp:spPr>
        <a:xfrm>
          <a:off x="3951234" y="2513747"/>
          <a:ext cx="1093886" cy="711026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Authority</a:t>
          </a:r>
          <a:endParaRPr lang="en-US" sz="13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951234" y="2513747"/>
        <a:ext cx="1093886" cy="711026"/>
      </dsp:txXfrm>
    </dsp:sp>
    <dsp:sp modelId="{85BBE4BF-61C8-804B-89FF-802EEFEA2595}">
      <dsp:nvSpPr>
        <dsp:cNvPr id="0" name=""/>
        <dsp:cNvSpPr/>
      </dsp:nvSpPr>
      <dsp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2740020" y="2966315"/>
              </a:moveTo>
              <a:arcTo wR="1674521" hR="1674521" stAng="3029009" swAng="923510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4A09F1-01B5-C541-BD5E-13E15B70D93A}">
      <dsp:nvSpPr>
        <dsp:cNvPr id="0" name=""/>
        <dsp:cNvSpPr/>
      </dsp:nvSpPr>
      <dsp:spPr>
        <a:xfrm>
          <a:off x="2501056" y="3351008"/>
          <a:ext cx="1093886" cy="711026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Consensus</a:t>
          </a:r>
          <a:endParaRPr lang="en-US" sz="13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01056" y="3351008"/>
        <a:ext cx="1093886" cy="711026"/>
      </dsp:txXfrm>
    </dsp:sp>
    <dsp:sp modelId="{B2E8AF85-791F-8042-A0AB-D1672BF6D4E4}">
      <dsp:nvSpPr>
        <dsp:cNvPr id="0" name=""/>
        <dsp:cNvSpPr/>
      </dsp:nvSpPr>
      <dsp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990104" y="3202786"/>
              </a:moveTo>
              <a:arcTo wR="1674521" hR="1674521" stAng="6847481" swAng="923510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716E08-CED7-C24B-99A0-3BA0EE1E3825}">
      <dsp:nvSpPr>
        <dsp:cNvPr id="0" name=""/>
        <dsp:cNvSpPr/>
      </dsp:nvSpPr>
      <dsp:spPr>
        <a:xfrm>
          <a:off x="1050878" y="2513747"/>
          <a:ext cx="1093886" cy="711026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Linkage</a:t>
          </a:r>
          <a:endParaRPr lang="en-US" sz="13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050878" y="2513747"/>
        <a:ext cx="1093886" cy="711026"/>
      </dsp:txXfrm>
    </dsp:sp>
    <dsp:sp modelId="{D4733C69-1115-8642-A7D0-01170AB9E01C}">
      <dsp:nvSpPr>
        <dsp:cNvPr id="0" name=""/>
        <dsp:cNvSpPr/>
      </dsp:nvSpPr>
      <dsp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26085" y="1968937"/>
              </a:moveTo>
              <a:arcTo wR="1674521" hR="1674521" stAng="10192414" swAng="1215173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6B6B5F-AB8C-CB48-A486-FC4167873C78}">
      <dsp:nvSpPr>
        <dsp:cNvPr id="0" name=""/>
        <dsp:cNvSpPr/>
      </dsp:nvSpPr>
      <dsp:spPr>
        <a:xfrm>
          <a:off x="1050878" y="839226"/>
          <a:ext cx="1093886" cy="711026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Environment</a:t>
          </a:r>
          <a:endParaRPr lang="en-US" sz="13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050878" y="839226"/>
        <a:ext cx="1093886" cy="711026"/>
      </dsp:txXfrm>
    </dsp:sp>
    <dsp:sp modelId="{F9CF3B02-FB62-AF4C-A964-3C398E979FDE}">
      <dsp:nvSpPr>
        <dsp:cNvPr id="0" name=""/>
        <dsp:cNvSpPr/>
      </dsp:nvSpPr>
      <dsp:spPr>
        <a:xfrm>
          <a:off x="1373478" y="357478"/>
          <a:ext cx="3349042" cy="3349042"/>
        </a:xfrm>
        <a:custGeom>
          <a:avLst/>
          <a:gdLst/>
          <a:ahLst/>
          <a:cxnLst/>
          <a:rect l="0" t="0" r="0" b="0"/>
          <a:pathLst>
            <a:path>
              <a:moveTo>
                <a:pt x="609022" y="382726"/>
              </a:moveTo>
              <a:arcTo wR="1674521" hR="1674521" stAng="13829009" swAng="923510"/>
            </a:path>
          </a:pathLst>
        </a:custGeom>
        <a:noFill/>
        <a:ln w="9525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443916-947A-1D46-9B65-C54B823FBE1A}">
      <dsp:nvSpPr>
        <dsp:cNvPr id="0" name=""/>
        <dsp:cNvSpPr/>
      </dsp:nvSpPr>
      <dsp:spPr>
        <a:xfrm>
          <a:off x="0" y="4595486"/>
          <a:ext cx="8226425" cy="603155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>
              <a:solidFill>
                <a:schemeClr val="tx1"/>
              </a:solidFill>
            </a:rPr>
            <a:t>Transformative: change ways of working and learning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0" y="4595486"/>
        <a:ext cx="8226425" cy="603155"/>
      </dsp:txXfrm>
    </dsp:sp>
    <dsp:sp modelId="{CB885248-CD8E-3741-9BE8-06C2F729FA1F}">
      <dsp:nvSpPr>
        <dsp:cNvPr id="0" name=""/>
        <dsp:cNvSpPr/>
      </dsp:nvSpPr>
      <dsp:spPr>
        <a:xfrm rot="10800000">
          <a:off x="0" y="3676881"/>
          <a:ext cx="8226425" cy="927652"/>
        </a:xfrm>
        <a:prstGeom prst="upArrowCallou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Economic: devise a model for sustainable operation</a:t>
          </a:r>
          <a:endParaRPr lang="en-US" sz="2100" kern="1200" dirty="0">
            <a:solidFill>
              <a:schemeClr val="tx1"/>
            </a:solidFill>
          </a:endParaRPr>
        </a:p>
      </dsp:txBody>
      <dsp:txXfrm rot="10800000">
        <a:off x="0" y="3676881"/>
        <a:ext cx="8226425" cy="927652"/>
      </dsp:txXfrm>
    </dsp:sp>
    <dsp:sp modelId="{6E7CE205-55CE-B144-AC38-646A8DA64CC4}">
      <dsp:nvSpPr>
        <dsp:cNvPr id="0" name=""/>
        <dsp:cNvSpPr/>
      </dsp:nvSpPr>
      <dsp:spPr>
        <a:xfrm rot="10800000">
          <a:off x="0" y="2758276"/>
          <a:ext cx="8226425" cy="927652"/>
        </a:xfrm>
        <a:prstGeom prst="upArrowCallou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Pedagogic: understand the designs that work</a:t>
          </a:r>
          <a:endParaRPr lang="en-US" sz="2100" kern="1200" dirty="0">
            <a:solidFill>
              <a:schemeClr val="tx1"/>
            </a:solidFill>
          </a:endParaRPr>
        </a:p>
      </dsp:txBody>
      <dsp:txXfrm rot="10800000">
        <a:off x="0" y="2758276"/>
        <a:ext cx="8226425" cy="927652"/>
      </dsp:txXfrm>
    </dsp:sp>
    <dsp:sp modelId="{0C83FDC3-8627-2F43-9E80-7A799810C631}">
      <dsp:nvSpPr>
        <dsp:cNvPr id="0" name=""/>
        <dsp:cNvSpPr/>
      </dsp:nvSpPr>
      <dsp:spPr>
        <a:xfrm rot="10800000">
          <a:off x="0" y="1839670"/>
          <a:ext cx="8226425" cy="927652"/>
        </a:xfrm>
        <a:prstGeom prst="upArrowCallou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Technical: develop an environment for open access</a:t>
          </a:r>
          <a:endParaRPr lang="en-US" sz="2100" kern="1200" dirty="0">
            <a:solidFill>
              <a:schemeClr val="tx1"/>
            </a:solidFill>
          </a:endParaRPr>
        </a:p>
      </dsp:txBody>
      <dsp:txXfrm rot="10800000">
        <a:off x="0" y="1839670"/>
        <a:ext cx="8226425" cy="927652"/>
      </dsp:txXfrm>
    </dsp:sp>
    <dsp:sp modelId="{D25752E6-F3AE-2C45-8114-B4E525493F71}">
      <dsp:nvSpPr>
        <dsp:cNvPr id="0" name=""/>
        <dsp:cNvSpPr/>
      </dsp:nvSpPr>
      <dsp:spPr>
        <a:xfrm rot="10800000">
          <a:off x="0" y="921065"/>
          <a:ext cx="8226425" cy="92765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Practical: provide access to content</a:t>
          </a:r>
          <a:endParaRPr lang="en-US" sz="2100" kern="1200" dirty="0">
            <a:solidFill>
              <a:schemeClr val="tx1"/>
            </a:solidFill>
          </a:endParaRPr>
        </a:p>
      </dsp:txBody>
      <dsp:txXfrm rot="10800000">
        <a:off x="0" y="921065"/>
        <a:ext cx="8226425" cy="927652"/>
      </dsp:txXfrm>
    </dsp:sp>
    <dsp:sp modelId="{55EB43D7-A7FA-C64F-8BE6-4CAFF68D2629}">
      <dsp:nvSpPr>
        <dsp:cNvPr id="0" name=""/>
        <dsp:cNvSpPr/>
      </dsp:nvSpPr>
      <dsp:spPr>
        <a:xfrm rot="10800000">
          <a:off x="0" y="2460"/>
          <a:ext cx="8226425" cy="92765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tx1"/>
              </a:solidFill>
            </a:rPr>
            <a:t>Legal: release of copyright through creative commons</a:t>
          </a:r>
          <a:endParaRPr lang="en-US" sz="2100" kern="1200" dirty="0">
            <a:solidFill>
              <a:schemeClr val="tx1"/>
            </a:solidFill>
          </a:endParaRPr>
        </a:p>
      </dsp:txBody>
      <dsp:txXfrm rot="10800000">
        <a:off x="0" y="2460"/>
        <a:ext cx="8226425" cy="92765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C93E9B-77EE-2C40-A443-A1E37A8B33DF}">
      <dsp:nvSpPr>
        <dsp:cNvPr id="0" name=""/>
        <dsp:cNvSpPr/>
      </dsp:nvSpPr>
      <dsp:spPr>
        <a:xfrm>
          <a:off x="2930612" y="131"/>
          <a:ext cx="2130645" cy="13849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What?</a:t>
          </a:r>
          <a:endParaRPr lang="en-US" sz="3500" kern="1200" dirty="0"/>
        </a:p>
      </dsp:txBody>
      <dsp:txXfrm>
        <a:off x="2930612" y="131"/>
        <a:ext cx="2130645" cy="1384919"/>
      </dsp:txXfrm>
    </dsp:sp>
    <dsp:sp modelId="{D9A8E5A2-5E05-0B42-B225-7D83186ECBBF}">
      <dsp:nvSpPr>
        <dsp:cNvPr id="0" name=""/>
        <dsp:cNvSpPr/>
      </dsp:nvSpPr>
      <dsp:spPr>
        <a:xfrm>
          <a:off x="1706739" y="692591"/>
          <a:ext cx="4578391" cy="4578391"/>
        </a:xfrm>
        <a:custGeom>
          <a:avLst/>
          <a:gdLst/>
          <a:ahLst/>
          <a:cxnLst/>
          <a:rect l="0" t="0" r="0" b="0"/>
          <a:pathLst>
            <a:path>
              <a:moveTo>
                <a:pt x="3648981" y="447620"/>
              </a:moveTo>
              <a:arcTo wR="2289195" hR="2289195" stAng="18386490" swAng="16346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E8B6B0-970A-E549-A0C7-F882F5B81B8F}">
      <dsp:nvSpPr>
        <dsp:cNvPr id="0" name=""/>
        <dsp:cNvSpPr/>
      </dsp:nvSpPr>
      <dsp:spPr>
        <a:xfrm>
          <a:off x="5219808" y="2289327"/>
          <a:ext cx="2130645" cy="13849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Yeah, but…</a:t>
          </a:r>
          <a:endParaRPr lang="en-US" sz="3500" kern="1200" dirty="0"/>
        </a:p>
      </dsp:txBody>
      <dsp:txXfrm>
        <a:off x="5219808" y="2289327"/>
        <a:ext cx="2130645" cy="1384919"/>
      </dsp:txXfrm>
    </dsp:sp>
    <dsp:sp modelId="{371D6703-FC39-3445-AC21-09FEEF0CFA0D}">
      <dsp:nvSpPr>
        <dsp:cNvPr id="0" name=""/>
        <dsp:cNvSpPr/>
      </dsp:nvSpPr>
      <dsp:spPr>
        <a:xfrm>
          <a:off x="1706739" y="692591"/>
          <a:ext cx="4578391" cy="4578391"/>
        </a:xfrm>
        <a:custGeom>
          <a:avLst/>
          <a:gdLst/>
          <a:ahLst/>
          <a:cxnLst/>
          <a:rect l="0" t="0" r="0" b="0"/>
          <a:pathLst>
            <a:path>
              <a:moveTo>
                <a:pt x="4341170" y="3303994"/>
              </a:moveTo>
              <a:arcTo wR="2289195" hR="2289195" stAng="1578875" swAng="16346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6AC83D-0015-EE4F-A42F-7DD1067DC9CA}">
      <dsp:nvSpPr>
        <dsp:cNvPr id="0" name=""/>
        <dsp:cNvSpPr/>
      </dsp:nvSpPr>
      <dsp:spPr>
        <a:xfrm>
          <a:off x="2930612" y="4578523"/>
          <a:ext cx="2130645" cy="13849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Now what?</a:t>
          </a:r>
          <a:endParaRPr lang="en-US" sz="3500" kern="1200" dirty="0"/>
        </a:p>
      </dsp:txBody>
      <dsp:txXfrm>
        <a:off x="2930612" y="4578523"/>
        <a:ext cx="2130645" cy="1384919"/>
      </dsp:txXfrm>
    </dsp:sp>
    <dsp:sp modelId="{FA8C707B-2250-8342-83D2-2E4252B5FE63}">
      <dsp:nvSpPr>
        <dsp:cNvPr id="0" name=""/>
        <dsp:cNvSpPr/>
      </dsp:nvSpPr>
      <dsp:spPr>
        <a:xfrm>
          <a:off x="1706739" y="692591"/>
          <a:ext cx="4578391" cy="4578391"/>
        </a:xfrm>
        <a:custGeom>
          <a:avLst/>
          <a:gdLst/>
          <a:ahLst/>
          <a:cxnLst/>
          <a:rect l="0" t="0" r="0" b="0"/>
          <a:pathLst>
            <a:path>
              <a:moveTo>
                <a:pt x="929409" y="4130771"/>
              </a:moveTo>
              <a:arcTo wR="2289195" hR="2289195" stAng="7586490" swAng="16346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7B713-5D35-314F-B22B-D5F9D5596720}">
      <dsp:nvSpPr>
        <dsp:cNvPr id="0" name=""/>
        <dsp:cNvSpPr/>
      </dsp:nvSpPr>
      <dsp:spPr>
        <a:xfrm>
          <a:off x="641416" y="2289327"/>
          <a:ext cx="2130645" cy="13849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So what?</a:t>
          </a:r>
          <a:endParaRPr lang="en-US" sz="3500" kern="1200" dirty="0"/>
        </a:p>
      </dsp:txBody>
      <dsp:txXfrm>
        <a:off x="641416" y="2289327"/>
        <a:ext cx="2130645" cy="1384919"/>
      </dsp:txXfrm>
    </dsp:sp>
    <dsp:sp modelId="{7CD1F9FB-F7E6-7A4A-8386-03194E5E3E7B}">
      <dsp:nvSpPr>
        <dsp:cNvPr id="0" name=""/>
        <dsp:cNvSpPr/>
      </dsp:nvSpPr>
      <dsp:spPr>
        <a:xfrm>
          <a:off x="1706739" y="692591"/>
          <a:ext cx="4578391" cy="4578391"/>
        </a:xfrm>
        <a:custGeom>
          <a:avLst/>
          <a:gdLst/>
          <a:ahLst/>
          <a:cxnLst/>
          <a:rect l="0" t="0" r="0" b="0"/>
          <a:pathLst>
            <a:path>
              <a:moveTo>
                <a:pt x="237220" y="1274396"/>
              </a:moveTo>
              <a:arcTo wR="2289195" hR="2289195" stAng="12378875" swAng="16346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C93E9B-77EE-2C40-A443-A1E37A8B33DF}">
      <dsp:nvSpPr>
        <dsp:cNvPr id="0" name=""/>
        <dsp:cNvSpPr/>
      </dsp:nvSpPr>
      <dsp:spPr>
        <a:xfrm>
          <a:off x="2930612" y="131"/>
          <a:ext cx="2130645" cy="13849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Motivator</a:t>
          </a:r>
          <a:endParaRPr lang="en-US" sz="3300" kern="1200" dirty="0"/>
        </a:p>
      </dsp:txBody>
      <dsp:txXfrm>
        <a:off x="2930612" y="131"/>
        <a:ext cx="2130645" cy="1384919"/>
      </dsp:txXfrm>
    </dsp:sp>
    <dsp:sp modelId="{D9A8E5A2-5E05-0B42-B225-7D83186ECBBF}">
      <dsp:nvSpPr>
        <dsp:cNvPr id="0" name=""/>
        <dsp:cNvSpPr/>
      </dsp:nvSpPr>
      <dsp:spPr>
        <a:xfrm>
          <a:off x="1706739" y="692591"/>
          <a:ext cx="4578391" cy="4578391"/>
        </a:xfrm>
        <a:custGeom>
          <a:avLst/>
          <a:gdLst/>
          <a:ahLst/>
          <a:cxnLst/>
          <a:rect l="0" t="0" r="0" b="0"/>
          <a:pathLst>
            <a:path>
              <a:moveTo>
                <a:pt x="3648981" y="447620"/>
              </a:moveTo>
              <a:arcTo wR="2289195" hR="2289195" stAng="18386490" swAng="16346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E8B6B0-970A-E549-A0C7-F882F5B81B8F}">
      <dsp:nvSpPr>
        <dsp:cNvPr id="0" name=""/>
        <dsp:cNvSpPr/>
      </dsp:nvSpPr>
      <dsp:spPr>
        <a:xfrm>
          <a:off x="5219808" y="2289327"/>
          <a:ext cx="2130645" cy="13849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Barrier, breaker</a:t>
          </a:r>
          <a:endParaRPr lang="en-US" sz="3300" kern="1200" dirty="0"/>
        </a:p>
      </dsp:txBody>
      <dsp:txXfrm>
        <a:off x="5219808" y="2289327"/>
        <a:ext cx="2130645" cy="1384919"/>
      </dsp:txXfrm>
    </dsp:sp>
    <dsp:sp modelId="{371D6703-FC39-3445-AC21-09FEEF0CFA0D}">
      <dsp:nvSpPr>
        <dsp:cNvPr id="0" name=""/>
        <dsp:cNvSpPr/>
      </dsp:nvSpPr>
      <dsp:spPr>
        <a:xfrm>
          <a:off x="1706739" y="692591"/>
          <a:ext cx="4578391" cy="4578391"/>
        </a:xfrm>
        <a:custGeom>
          <a:avLst/>
          <a:gdLst/>
          <a:ahLst/>
          <a:cxnLst/>
          <a:rect l="0" t="0" r="0" b="0"/>
          <a:pathLst>
            <a:path>
              <a:moveTo>
                <a:pt x="4341170" y="3303994"/>
              </a:moveTo>
              <a:arcTo wR="2289195" hR="2289195" stAng="1578875" swAng="16346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6AC83D-0015-EE4F-A42F-7DD1067DC9CA}">
      <dsp:nvSpPr>
        <dsp:cNvPr id="0" name=""/>
        <dsp:cNvSpPr/>
      </dsp:nvSpPr>
      <dsp:spPr>
        <a:xfrm>
          <a:off x="2930612" y="4578523"/>
          <a:ext cx="2130645" cy="13849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Ask</a:t>
          </a:r>
          <a:endParaRPr lang="en-US" sz="3300" kern="1200" dirty="0"/>
        </a:p>
      </dsp:txBody>
      <dsp:txXfrm>
        <a:off x="2930612" y="4578523"/>
        <a:ext cx="2130645" cy="1384919"/>
      </dsp:txXfrm>
    </dsp:sp>
    <dsp:sp modelId="{FA8C707B-2250-8342-83D2-2E4252B5FE63}">
      <dsp:nvSpPr>
        <dsp:cNvPr id="0" name=""/>
        <dsp:cNvSpPr/>
      </dsp:nvSpPr>
      <dsp:spPr>
        <a:xfrm>
          <a:off x="1706739" y="692591"/>
          <a:ext cx="4578391" cy="4578391"/>
        </a:xfrm>
        <a:custGeom>
          <a:avLst/>
          <a:gdLst/>
          <a:ahLst/>
          <a:cxnLst/>
          <a:rect l="0" t="0" r="0" b="0"/>
          <a:pathLst>
            <a:path>
              <a:moveTo>
                <a:pt x="929409" y="4130771"/>
              </a:moveTo>
              <a:arcTo wR="2289195" hR="2289195" stAng="7586490" swAng="16346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7B713-5D35-314F-B22B-D5F9D5596720}">
      <dsp:nvSpPr>
        <dsp:cNvPr id="0" name=""/>
        <dsp:cNvSpPr/>
      </dsp:nvSpPr>
      <dsp:spPr>
        <a:xfrm>
          <a:off x="641416" y="2289327"/>
          <a:ext cx="2130645" cy="13849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Pay off</a:t>
          </a:r>
          <a:endParaRPr lang="en-US" sz="3300" kern="1200" dirty="0"/>
        </a:p>
      </dsp:txBody>
      <dsp:txXfrm>
        <a:off x="641416" y="2289327"/>
        <a:ext cx="2130645" cy="1384919"/>
      </dsp:txXfrm>
    </dsp:sp>
    <dsp:sp modelId="{7CD1F9FB-F7E6-7A4A-8386-03194E5E3E7B}">
      <dsp:nvSpPr>
        <dsp:cNvPr id="0" name=""/>
        <dsp:cNvSpPr/>
      </dsp:nvSpPr>
      <dsp:spPr>
        <a:xfrm>
          <a:off x="1706739" y="692591"/>
          <a:ext cx="4578391" cy="4578391"/>
        </a:xfrm>
        <a:custGeom>
          <a:avLst/>
          <a:gdLst/>
          <a:ahLst/>
          <a:cxnLst/>
          <a:rect l="0" t="0" r="0" b="0"/>
          <a:pathLst>
            <a:path>
              <a:moveTo>
                <a:pt x="237220" y="1274396"/>
              </a:moveTo>
              <a:arcTo wR="2289195" hR="2289195" stAng="12378875" swAng="16346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C93E9B-77EE-2C40-A443-A1E37A8B33DF}">
      <dsp:nvSpPr>
        <dsp:cNvPr id="0" name=""/>
        <dsp:cNvSpPr/>
      </dsp:nvSpPr>
      <dsp:spPr>
        <a:xfrm>
          <a:off x="5006253" y="2063"/>
          <a:ext cx="2388832" cy="155274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Evidence hub: free place for internationally leading researchers, policymakers and educators</a:t>
          </a:r>
          <a:endParaRPr lang="en-US" sz="1700" kern="1200" dirty="0"/>
        </a:p>
      </dsp:txBody>
      <dsp:txXfrm>
        <a:off x="5006253" y="2063"/>
        <a:ext cx="2388832" cy="1552741"/>
      </dsp:txXfrm>
    </dsp:sp>
    <dsp:sp modelId="{D9A8E5A2-5E05-0B42-B225-7D83186ECBBF}">
      <dsp:nvSpPr>
        <dsp:cNvPr id="0" name=""/>
        <dsp:cNvSpPr/>
      </dsp:nvSpPr>
      <dsp:spPr>
        <a:xfrm>
          <a:off x="3635517" y="778433"/>
          <a:ext cx="5130305" cy="5130305"/>
        </a:xfrm>
        <a:custGeom>
          <a:avLst/>
          <a:gdLst/>
          <a:ahLst/>
          <a:cxnLst/>
          <a:rect l="0" t="0" r="0" b="0"/>
          <a:pathLst>
            <a:path>
              <a:moveTo>
                <a:pt x="4089287" y="501897"/>
              </a:moveTo>
              <a:arcTo wR="2565152" hR="2565152" stAng="18387205" swAng="163360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E8B6B0-970A-E549-A0C7-F882F5B81B8F}">
      <dsp:nvSpPr>
        <dsp:cNvPr id="0" name=""/>
        <dsp:cNvSpPr/>
      </dsp:nvSpPr>
      <dsp:spPr>
        <a:xfrm>
          <a:off x="7571406" y="2567215"/>
          <a:ext cx="2388832" cy="155274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Simple way to get evidence out to the world – plus and minus. </a:t>
          </a:r>
          <a:endParaRPr lang="en-US" sz="1700" kern="1200" dirty="0"/>
        </a:p>
      </dsp:txBody>
      <dsp:txXfrm>
        <a:off x="7571406" y="2567215"/>
        <a:ext cx="2388832" cy="1552741"/>
      </dsp:txXfrm>
    </dsp:sp>
    <dsp:sp modelId="{371D6703-FC39-3445-AC21-09FEEF0CFA0D}">
      <dsp:nvSpPr>
        <dsp:cNvPr id="0" name=""/>
        <dsp:cNvSpPr/>
      </dsp:nvSpPr>
      <dsp:spPr>
        <a:xfrm>
          <a:off x="3635517" y="778433"/>
          <a:ext cx="5130305" cy="5130305"/>
        </a:xfrm>
        <a:custGeom>
          <a:avLst/>
          <a:gdLst/>
          <a:ahLst/>
          <a:cxnLst/>
          <a:rect l="0" t="0" r="0" b="0"/>
          <a:pathLst>
            <a:path>
              <a:moveTo>
                <a:pt x="4864385" y="3702491"/>
              </a:moveTo>
              <a:arcTo wR="2565152" hR="2565152" stAng="1579187" swAng="163360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6AC83D-0015-EE4F-A42F-7DD1067DC9CA}">
      <dsp:nvSpPr>
        <dsp:cNvPr id="0" name=""/>
        <dsp:cNvSpPr/>
      </dsp:nvSpPr>
      <dsp:spPr>
        <a:xfrm>
          <a:off x="5006253" y="5132368"/>
          <a:ext cx="2388832" cy="155274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Share what you know: give us examples and leads to evidence.</a:t>
          </a:r>
          <a:endParaRPr lang="en-US" sz="1700" kern="1200" dirty="0"/>
        </a:p>
      </dsp:txBody>
      <dsp:txXfrm>
        <a:off x="5006253" y="5132368"/>
        <a:ext cx="2388832" cy="1552741"/>
      </dsp:txXfrm>
    </dsp:sp>
    <dsp:sp modelId="{FA8C707B-2250-8342-83D2-2E4252B5FE63}">
      <dsp:nvSpPr>
        <dsp:cNvPr id="0" name=""/>
        <dsp:cNvSpPr/>
      </dsp:nvSpPr>
      <dsp:spPr>
        <a:xfrm>
          <a:off x="3635517" y="778433"/>
          <a:ext cx="5130305" cy="5130305"/>
        </a:xfrm>
        <a:custGeom>
          <a:avLst/>
          <a:gdLst/>
          <a:ahLst/>
          <a:cxnLst/>
          <a:rect l="0" t="0" r="0" b="0"/>
          <a:pathLst>
            <a:path>
              <a:moveTo>
                <a:pt x="1041018" y="4628408"/>
              </a:moveTo>
              <a:arcTo wR="2565152" hR="2565152" stAng="7587205" swAng="163360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7B713-5D35-314F-B22B-D5F9D5596720}">
      <dsp:nvSpPr>
        <dsp:cNvPr id="0" name=""/>
        <dsp:cNvSpPr/>
      </dsp:nvSpPr>
      <dsp:spPr>
        <a:xfrm>
          <a:off x="2441100" y="2567215"/>
          <a:ext cx="2388832" cy="155274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We all gain when we share evidence and combine stories</a:t>
          </a:r>
          <a:endParaRPr lang="en-US" sz="1700" kern="1200" dirty="0"/>
        </a:p>
      </dsp:txBody>
      <dsp:txXfrm>
        <a:off x="2441100" y="2567215"/>
        <a:ext cx="2388832" cy="1552741"/>
      </dsp:txXfrm>
    </dsp:sp>
    <dsp:sp modelId="{7CD1F9FB-F7E6-7A4A-8386-03194E5E3E7B}">
      <dsp:nvSpPr>
        <dsp:cNvPr id="0" name=""/>
        <dsp:cNvSpPr/>
      </dsp:nvSpPr>
      <dsp:spPr>
        <a:xfrm>
          <a:off x="3635517" y="778433"/>
          <a:ext cx="5130305" cy="5130305"/>
        </a:xfrm>
        <a:custGeom>
          <a:avLst/>
          <a:gdLst/>
          <a:ahLst/>
          <a:cxnLst/>
          <a:rect l="0" t="0" r="0" b="0"/>
          <a:pathLst>
            <a:path>
              <a:moveTo>
                <a:pt x="265920" y="1427813"/>
              </a:moveTo>
              <a:arcTo wR="2565152" hR="2565152" stAng="12379187" swAng="163360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7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158" cy="534334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7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49" y="1"/>
            <a:ext cx="2895893" cy="534334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7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9136"/>
            <a:ext cx="2972158" cy="4580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lg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77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49" y="9449136"/>
            <a:ext cx="2895893" cy="45800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lg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07E9A3-F5A2-A84C-BC66-AABDF4BB2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408299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9279" cy="49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922" y="1"/>
            <a:ext cx="2949278" cy="49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392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555" y="4711847"/>
            <a:ext cx="4992092" cy="44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3691"/>
            <a:ext cx="2949279" cy="49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922" y="9423691"/>
            <a:ext cx="2949278" cy="49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3F49E2A-D11E-7F48-9CDB-314B9BF9D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758885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33" charset="-128"/>
        <a:cs typeface="ＭＳ Ｐゴシック" pitchFamily="3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36887-13A6-3046-A458-DAFB3BDB33AC}" type="slidenum">
              <a:rPr lang="en-US">
                <a:latin typeface="Times New Roman" pitchFamily="-65" charset="0"/>
              </a:rPr>
              <a:pPr/>
              <a:t>1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4538"/>
            <a:ext cx="4959350" cy="3719512"/>
          </a:xfrm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A23435D3-6F32-A240-8D7B-8EE74344594A}" type="slidenum">
              <a:rPr lang="en-GB" smtClean="0">
                <a:ea typeface="ＭＳ Ｐゴシック" charset="-128"/>
                <a:cs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GB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China – policy and context, Participatory – Social, Search &amp; Discovery – location, OERopoly – awareness.</a:t>
            </a:r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E9A8E9F-9262-2748-ADA3-B3839368C803}" type="slidenum">
              <a:rPr lang="en-US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 evidence hub and information</a:t>
            </a:r>
            <a:r>
              <a:rPr lang="en-US" baseline="0" dirty="0" smtClean="0"/>
              <a:t> from flowers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F49E2A-D11E-7F48-9CDB-314B9BF9DE8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60F22-1F22-C944-B2B3-94568F5BD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851A3-32C5-4043-B3DF-08B4E6B4A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152400"/>
            <a:ext cx="2152650" cy="6400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305550" cy="6400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0A82C-1F59-5541-A564-917374DB3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E81E-B3CE-1146-A4EA-87F0377F4D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5A78-E1E6-EC4A-B619-DD5DE3902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0390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E81E-B3CE-1146-A4EA-87F0377F4D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5A78-E1E6-EC4A-B619-DD5DE3902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12675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E81E-B3CE-1146-A4EA-87F0377F4D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5A78-E1E6-EC4A-B619-DD5DE3902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8168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E81E-B3CE-1146-A4EA-87F0377F4D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5A78-E1E6-EC4A-B619-DD5DE3902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69500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E81E-B3CE-1146-A4EA-87F0377F4D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5A78-E1E6-EC4A-B619-DD5DE3902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43370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E81E-B3CE-1146-A4EA-87F0377F4D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5A78-E1E6-EC4A-B619-DD5DE3902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7922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E81E-B3CE-1146-A4EA-87F0377F4D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5A78-E1E6-EC4A-B619-DD5DE3902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53232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E81E-B3CE-1146-A4EA-87F0377F4D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5A78-E1E6-EC4A-B619-DD5DE3902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6213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A5E4B-5C15-964B-9DCD-64F7E81B0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E81E-B3CE-1146-A4EA-87F0377F4D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5A78-E1E6-EC4A-B619-DD5DE3902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0959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E81E-B3CE-1146-A4EA-87F0377F4D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5A78-E1E6-EC4A-B619-DD5DE3902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3574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0E81E-B3CE-1146-A4EA-87F0377F4D6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5/11/11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D5A78-E1E6-EC4A-B619-DD5DE3902A6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0611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63763-3FCC-2845-88D1-429D03E33799}" type="datetime1">
              <a:rPr lang="en-US"/>
              <a:pPr>
                <a:defRPr/>
              </a:pPr>
              <a:t>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13FCE-8228-6C4A-A2B8-507930A00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18C66-2093-B545-AC29-AE3025C5946E}" type="datetime1">
              <a:rPr lang="en-US"/>
              <a:pPr>
                <a:defRPr/>
              </a:pPr>
              <a:t>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9DA27-86D4-4C4D-8B3E-2D4A5AE5E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DDCF9-801C-5B47-A876-BC0AEAB22813}" type="datetime1">
              <a:rPr lang="en-US"/>
              <a:pPr>
                <a:defRPr/>
              </a:pPr>
              <a:t>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F4034-56D9-5843-9134-0F86C7A35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289" y="1763713"/>
            <a:ext cx="4630737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5426" y="1763713"/>
            <a:ext cx="4632325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610CE-81C0-3B41-971B-C388D6DD9650}" type="datetime1">
              <a:rPr lang="en-US"/>
              <a:pPr>
                <a:defRPr/>
              </a:pPr>
              <a:t>5/11/11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3A444-33BF-6847-BEB5-766982CB7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5" indent="0">
              <a:buNone/>
              <a:defRPr sz="1600" b="1"/>
            </a:lvl8pPr>
            <a:lvl9pPr marL="3657103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5" indent="0">
              <a:buNone/>
              <a:defRPr sz="1600" b="1"/>
            </a:lvl8pPr>
            <a:lvl9pPr marL="3657103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04646-864F-7C47-AAC7-6C4B30962991}" type="datetime1">
              <a:rPr lang="en-US"/>
              <a:pPr>
                <a:defRPr/>
              </a:pPr>
              <a:t>5/11/11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DE4AC-BB4B-2645-BEA8-962FAB3C1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8E0DD-E863-6647-97B0-0CD986F47648}" type="datetime1">
              <a:rPr lang="en-US"/>
              <a:pPr>
                <a:defRPr/>
              </a:pPr>
              <a:t>5/11/11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04723-83A7-8043-85AD-54BF0B807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03B84-D350-4E46-8FC3-BFEACB9D6664}" type="datetime1">
              <a:rPr lang="en-US"/>
              <a:pPr>
                <a:defRPr/>
              </a:pPr>
              <a:t>5/11/11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B9C7C-9E64-094D-9980-0042CBF71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EEA6A-14AB-9A48-B994-500952378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5" indent="0">
              <a:buNone/>
              <a:defRPr sz="900"/>
            </a:lvl8pPr>
            <a:lvl9pPr marL="3657103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06540-31F2-014F-8BBA-DAD79F719AF0}" type="datetime1">
              <a:rPr lang="en-US"/>
              <a:pPr>
                <a:defRPr/>
              </a:pPr>
              <a:t>5/11/11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BDE8E-89C1-8B4E-8C6C-C0661EEE0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5" indent="0">
              <a:buNone/>
              <a:defRPr sz="2000"/>
            </a:lvl8pPr>
            <a:lvl9pPr marL="365710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5" indent="0">
              <a:buNone/>
              <a:defRPr sz="900"/>
            </a:lvl8pPr>
            <a:lvl9pPr marL="3657103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8EC4C-2A66-A940-ADD9-01B52DCAEB7E}" type="datetime1">
              <a:rPr lang="en-US"/>
              <a:pPr>
                <a:defRPr/>
              </a:pPr>
              <a:t>5/11/11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A637B-5A82-F54B-900A-E9C73EF34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7E2A6-5FA7-1B4A-81AD-78D7EB6ED57E}" type="datetime1">
              <a:rPr lang="en-US"/>
              <a:pPr>
                <a:defRPr/>
              </a:pPr>
              <a:t>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08A62-1630-384F-B31B-B038B4815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85076" y="303213"/>
            <a:ext cx="2352675" cy="64516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2289" y="303213"/>
            <a:ext cx="6910387" cy="64516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1256C-75DC-7041-B3AA-ABF7C099BA1C}" type="datetime1">
              <a:rPr lang="en-US"/>
              <a:pPr>
                <a:defRPr/>
              </a:pPr>
              <a:t>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0D0C9-B69D-454B-A014-502F3E8F8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9D187-1B66-2A44-9034-DF62D3174F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defTabSz="457138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457138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95F51AC-775C-9540-ADDB-0BD685C5F0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D8598-4B06-ED4C-AFC1-59EEFC0B49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4A0FA-C955-5E48-808F-538FE625075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84997-4F57-1B40-A19E-4F39D77974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55A2B-BD11-CE48-AA5A-59DC36F636E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CCADD-A033-9C46-8781-6D1397D978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A5E4B-5C15-964B-9DCD-64F7E81B0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42291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0" y="1447800"/>
            <a:ext cx="42291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2AE28-6988-9342-835A-EB73219C4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5ABEE-A6CC-EF4B-9C92-1F0DCDE4FA8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1D530-C59B-674B-ABD6-A91ACAC380F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A5E4B-5C15-964B-9DCD-64F7E81B0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olnet.org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A5E4B-5C15-964B-9DCD-64F7E81B06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47B8E-BA20-2B42-B787-C7863D0FC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1FE70-29D3-794A-89A9-8DA510B6B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0876E-356D-9E4C-A045-4F564CF98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C3B6F-BE45-AD48-82C8-38C14FD8C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B3813-C42D-1C4E-B3A7-E0A119E58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42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43.xml"/><Relationship Id="rId2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4.xml"/><Relationship Id="rId3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6.xml"/><Relationship Id="rId3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39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ou_CompSig_new_rgb-37mm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243888" y="6165850"/>
            <a:ext cx="7508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8839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4770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solidFill>
                  <a:srgbClr val="80808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6DE2E75-3EEF-D645-B5AA-41DBBDDE4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848600" y="6629400"/>
            <a:ext cx="129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 eaLnBrk="0" hangingPunct="0">
              <a:defRPr/>
            </a:pPr>
            <a:r>
              <a:rPr lang="en-US" sz="1000" b="0">
                <a:solidFill>
                  <a:srgbClr val="4DB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2" charset="0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8" descr="olnet-logo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6127750"/>
            <a:ext cx="1371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webpage-footer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6165850"/>
            <a:ext cx="81724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FirefoxScreenSnapz080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4098732" y="6249523"/>
            <a:ext cx="1066800" cy="44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2C0"/>
          </a:solidFill>
          <a:latin typeface="+mj-lt"/>
          <a:ea typeface="ＭＳ Ｐゴシック" pitchFamily="33" charset="-128"/>
          <a:cs typeface="ＭＳ Ｐゴシック" pitchFamily="33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-112" charset="0"/>
          <a:ea typeface="ＭＳ Ｐゴシック" pitchFamily="33" charset="-128"/>
          <a:cs typeface="ＭＳ Ｐゴシック" pitchFamily="3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-112" charset="0"/>
          <a:ea typeface="ＭＳ Ｐゴシック" pitchFamily="33" charset="-128"/>
          <a:cs typeface="ＭＳ Ｐゴシック" pitchFamily="3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-112" charset="0"/>
          <a:ea typeface="ＭＳ Ｐゴシック" pitchFamily="33" charset="-128"/>
          <a:cs typeface="ＭＳ Ｐゴシック" pitchFamily="3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-112" charset="0"/>
          <a:ea typeface="ＭＳ Ｐゴシック" pitchFamily="33" charset="-128"/>
          <a:cs typeface="ＭＳ Ｐゴシック" pitchFamily="33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9FAA00"/>
          </a:solidFill>
          <a:latin typeface="Arial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9FAA00"/>
          </a:solidFill>
          <a:latin typeface="Arial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9FAA00"/>
          </a:solidFill>
          <a:latin typeface="Arial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9FAA00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400" b="1">
          <a:solidFill>
            <a:srgbClr val="86B83C"/>
          </a:solidFill>
          <a:latin typeface="+mn-lt"/>
          <a:ea typeface="ＭＳ Ｐゴシック" pitchFamily="33" charset="-128"/>
          <a:cs typeface="ＭＳ Ｐゴシック" pitchFamily="3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400">
          <a:solidFill>
            <a:srgbClr val="86B83C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rgbClr val="86B83C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rgbClr val="86B83C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rgbClr val="86B83C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-112" charset="2"/>
        <a:buChar char="§"/>
        <a:defRPr sz="2000">
          <a:solidFill>
            <a:schemeClr val="bg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-112" charset="2"/>
        <a:buChar char="§"/>
        <a:defRPr sz="2000">
          <a:solidFill>
            <a:schemeClr val="bg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-112" charset="2"/>
        <a:buChar char="§"/>
        <a:defRPr sz="2000">
          <a:solidFill>
            <a:schemeClr val="bg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-112" charset="2"/>
        <a:buChar char="§"/>
        <a:defRPr sz="2000">
          <a:solidFill>
            <a:schemeClr val="bg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45713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B0ED1D2-9B3D-4B4E-89DE-91639F45DA95}" type="datetime1">
              <a:rPr 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5/11/11</a:t>
            </a:fld>
            <a:endParaRPr 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45713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45713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A61D072-436A-F94B-AB8D-6A01D287BF2C}" type="slidenum">
              <a:rPr 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258" indent="-228569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6" indent="-228569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4" indent="-228569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2" indent="-228569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5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3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ou_CompSig_new_rgb-37mm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243888" y="6165850"/>
            <a:ext cx="7508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8839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4770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solidFill>
                  <a:srgbClr val="80808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6DE2E75-3EEF-D645-B5AA-41DBBDDE4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848600" y="6629400"/>
            <a:ext cx="129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 eaLnBrk="0" hangingPunct="0">
              <a:defRPr/>
            </a:pPr>
            <a:r>
              <a:rPr lang="en-US" sz="1000" b="0">
                <a:solidFill>
                  <a:srgbClr val="4DB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2" charset="0"/>
              </a:rPr>
              <a:t> </a:t>
            </a:r>
          </a:p>
        </p:txBody>
      </p:sp>
      <p:pic>
        <p:nvPicPr>
          <p:cNvPr id="6" name="Picture 8" descr="olnet-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6127750"/>
            <a:ext cx="1371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webpage-footer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6165850"/>
            <a:ext cx="81724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FirefoxScreenSnapz080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4098732" y="6249523"/>
            <a:ext cx="1066800" cy="44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2C0"/>
          </a:solidFill>
          <a:latin typeface="+mj-lt"/>
          <a:ea typeface="ＭＳ Ｐゴシック" pitchFamily="33" charset="-128"/>
          <a:cs typeface="ＭＳ Ｐゴシック" pitchFamily="33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-112" charset="0"/>
          <a:ea typeface="ＭＳ Ｐゴシック" pitchFamily="33" charset="-128"/>
          <a:cs typeface="ＭＳ Ｐゴシック" pitchFamily="3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-112" charset="0"/>
          <a:ea typeface="ＭＳ Ｐゴシック" pitchFamily="33" charset="-128"/>
          <a:cs typeface="ＭＳ Ｐゴシック" pitchFamily="3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-112" charset="0"/>
          <a:ea typeface="ＭＳ Ｐゴシック" pitchFamily="33" charset="-128"/>
          <a:cs typeface="ＭＳ Ｐゴシック" pitchFamily="3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-112" charset="0"/>
          <a:ea typeface="ＭＳ Ｐゴシック" pitchFamily="33" charset="-128"/>
          <a:cs typeface="ＭＳ Ｐゴシック" pitchFamily="33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9FAA00"/>
          </a:solidFill>
          <a:latin typeface="Arial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9FAA00"/>
          </a:solidFill>
          <a:latin typeface="Arial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9FAA00"/>
          </a:solidFill>
          <a:latin typeface="Arial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9FAA00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400" b="1">
          <a:solidFill>
            <a:srgbClr val="86B83C"/>
          </a:solidFill>
          <a:latin typeface="+mn-lt"/>
          <a:ea typeface="ＭＳ Ｐゴシック" pitchFamily="33" charset="-128"/>
          <a:cs typeface="ＭＳ Ｐゴシック" pitchFamily="3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400">
          <a:solidFill>
            <a:srgbClr val="86B83C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rgbClr val="86B83C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rgbClr val="86B83C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rgbClr val="86B83C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-112" charset="2"/>
        <a:buChar char="§"/>
        <a:defRPr sz="2000">
          <a:solidFill>
            <a:schemeClr val="bg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-112" charset="2"/>
        <a:buChar char="§"/>
        <a:defRPr sz="2000">
          <a:solidFill>
            <a:schemeClr val="bg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-112" charset="2"/>
        <a:buChar char="§"/>
        <a:defRPr sz="2000">
          <a:solidFill>
            <a:schemeClr val="bg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-112" charset="2"/>
        <a:buChar char="§"/>
        <a:defRPr sz="2000">
          <a:solidFill>
            <a:schemeClr val="bg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341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88913"/>
            <a:ext cx="1763713" cy="939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65850"/>
            <a:ext cx="8172450" cy="69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79613" y="188913"/>
            <a:ext cx="6983412" cy="1141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31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453188"/>
            <a:ext cx="2894013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ct val="100000"/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b="1">
                <a:solidFill>
                  <a:srgbClr val="99CC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 defTabSz="449263">
              <a:defRPr/>
            </a:pPr>
            <a:r>
              <a:rPr lang="en-US"/>
              <a:t>olnet.org</a:t>
            </a:r>
          </a:p>
        </p:txBody>
      </p:sp>
      <p:pic>
        <p:nvPicPr>
          <p:cNvPr id="1332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43888" y="6165850"/>
            <a:ext cx="750887" cy="51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sldNum="0" hdr="0" dt="0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33339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333399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333399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333399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333399"/>
          </a:solidFill>
          <a:latin typeface="Arial" charset="0"/>
          <a:ea typeface="ＭＳ Ｐゴシック" charset="-128"/>
          <a:cs typeface="ＭＳ Ｐゴシック" charset="-128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333399"/>
          </a:solidFill>
          <a:latin typeface="Arial" charset="0"/>
          <a:ea typeface="ＭＳ Ｐゴシック" charset="-128"/>
          <a:cs typeface="ＭＳ Ｐゴシック" charset="-128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333399"/>
          </a:solidFill>
          <a:latin typeface="Arial" charset="0"/>
          <a:ea typeface="ＭＳ Ｐゴシック" charset="-128"/>
          <a:cs typeface="ＭＳ Ｐゴシック" charset="-128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333399"/>
          </a:solidFill>
          <a:latin typeface="Arial" charset="0"/>
          <a:ea typeface="ＭＳ Ｐゴシック" charset="-128"/>
          <a:cs typeface="ＭＳ Ｐゴシック" charset="-128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333399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49263" rtl="0" eaLnBrk="0" fontAlgn="base" hangingPunct="0">
        <a:spcBef>
          <a:spcPct val="0"/>
        </a:spcBef>
        <a:spcAft>
          <a:spcPts val="1500"/>
        </a:spcAft>
        <a:buClr>
          <a:srgbClr val="000000"/>
        </a:buClr>
        <a:buSzPct val="100000"/>
        <a:buFont typeface="Times New Roman" charset="0"/>
        <a:defRPr sz="2400">
          <a:solidFill>
            <a:srgbClr val="333399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99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99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99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99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99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99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99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99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ou_CompSig_new_rgb-37mm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243888" y="6165850"/>
            <a:ext cx="7508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8839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4770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solidFill>
                  <a:srgbClr val="80808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6DE2E75-3EEF-D645-B5AA-41DBBDDE4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848600" y="6629400"/>
            <a:ext cx="129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 eaLnBrk="0" hangingPunct="0">
              <a:defRPr/>
            </a:pPr>
            <a:r>
              <a:rPr lang="en-US" sz="1000" b="0">
                <a:solidFill>
                  <a:srgbClr val="4DB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2" charset="0"/>
              </a:rPr>
              <a:t> </a:t>
            </a:r>
          </a:p>
        </p:txBody>
      </p:sp>
      <p:pic>
        <p:nvPicPr>
          <p:cNvPr id="6" name="Picture 8" descr="olnet-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6127750"/>
            <a:ext cx="1371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webpage-footer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6165850"/>
            <a:ext cx="81724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FirefoxScreenSnapz080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4098732" y="6249523"/>
            <a:ext cx="1066800" cy="44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2C0"/>
          </a:solidFill>
          <a:latin typeface="+mj-lt"/>
          <a:ea typeface="ＭＳ Ｐゴシック" pitchFamily="33" charset="-128"/>
          <a:cs typeface="ＭＳ Ｐゴシック" pitchFamily="33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-112" charset="0"/>
          <a:ea typeface="ＭＳ Ｐゴシック" pitchFamily="33" charset="-128"/>
          <a:cs typeface="ＭＳ Ｐゴシック" pitchFamily="3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-112" charset="0"/>
          <a:ea typeface="ＭＳ Ｐゴシック" pitchFamily="33" charset="-128"/>
          <a:cs typeface="ＭＳ Ｐゴシック" pitchFamily="3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-112" charset="0"/>
          <a:ea typeface="ＭＳ Ｐゴシック" pitchFamily="33" charset="-128"/>
          <a:cs typeface="ＭＳ Ｐゴシック" pitchFamily="3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-112" charset="0"/>
          <a:ea typeface="ＭＳ Ｐゴシック" pitchFamily="33" charset="-128"/>
          <a:cs typeface="ＭＳ Ｐゴシック" pitchFamily="33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9FAA00"/>
          </a:solidFill>
          <a:latin typeface="Arial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9FAA00"/>
          </a:solidFill>
          <a:latin typeface="Arial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9FAA00"/>
          </a:solidFill>
          <a:latin typeface="Arial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9FAA00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400" b="1">
          <a:solidFill>
            <a:srgbClr val="86B83C"/>
          </a:solidFill>
          <a:latin typeface="+mn-lt"/>
          <a:ea typeface="ＭＳ Ｐゴシック" pitchFamily="33" charset="-128"/>
          <a:cs typeface="ＭＳ Ｐゴシック" pitchFamily="3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400">
          <a:solidFill>
            <a:srgbClr val="86B83C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rgbClr val="86B83C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rgbClr val="86B83C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rgbClr val="86B83C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-112" charset="2"/>
        <a:buChar char="§"/>
        <a:defRPr sz="2000">
          <a:solidFill>
            <a:schemeClr val="bg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-112" charset="2"/>
        <a:buChar char="§"/>
        <a:defRPr sz="2000">
          <a:solidFill>
            <a:schemeClr val="bg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-112" charset="2"/>
        <a:buChar char="§"/>
        <a:defRPr sz="2000">
          <a:solidFill>
            <a:schemeClr val="bg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-112" charset="2"/>
        <a:buChar char="§"/>
        <a:defRPr sz="2000">
          <a:solidFill>
            <a:schemeClr val="bg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D700E81E-B3CE-1146-A4EA-87F0377F4D62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5/11/11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46D5A78-E1E6-EC4A-B619-DD5DE3902A6B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558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45713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00CB777-078E-E649-B2EB-CB3E530ECCAE}" type="datetime1">
              <a:rPr lang="en-US"/>
              <a:pPr>
                <a:defRPr/>
              </a:pPr>
              <a:t>5/11/11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45713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45713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2115C2B-86B8-0543-9DA6-8CC8A5528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258" indent="-228569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6" indent="-228569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4" indent="-228569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2" indent="-228569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5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3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6075" y="1600200"/>
            <a:ext cx="8226425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0533" tIns="35266" rIns="70533" bIns="35266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Title in colour - Arial 48pt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2479675"/>
            <a:ext cx="822642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0533" tIns="35266" rIns="70533" bIns="3526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Tabbed text information in black with bullet - Arial 28pt</a:t>
            </a:r>
          </a:p>
          <a:p>
            <a:pPr lvl="1"/>
            <a:r>
              <a:rPr lang="en-GB"/>
              <a:t>Bullet point should be in the same colour as heading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0533" tIns="35266" rIns="70533" bIns="35266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1613" y="6245225"/>
            <a:ext cx="21351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0533" tIns="35266" rIns="70533" bIns="35266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63E4BEC-AB70-CC4A-AE16-D90B1994E8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5366" name="Picture 11" descr="OUPowerPoint18mmSh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2300" y="358775"/>
            <a:ext cx="65087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706438" rtl="0" eaLnBrk="0" fontAlgn="base" hangingPunct="0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+mj-lt"/>
          <a:ea typeface="ＭＳ Ｐゴシック" charset="-128"/>
          <a:cs typeface="ＭＳ Ｐゴシック" charset="-128"/>
        </a:defRPr>
      </a:lvl1pPr>
      <a:lvl2pPr algn="l" defTabSz="706438" rtl="0" eaLnBrk="0" fontAlgn="base" hangingPunct="0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706438" rtl="0" eaLnBrk="0" fontAlgn="base" hangingPunct="0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706438" rtl="0" eaLnBrk="0" fontAlgn="base" hangingPunct="0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706438" rtl="0" eaLnBrk="0" fontAlgn="base" hangingPunct="0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  <a:ea typeface="ＭＳ Ｐゴシック" charset="-128"/>
          <a:cs typeface="ＭＳ Ｐゴシック" charset="-128"/>
        </a:defRPr>
      </a:lvl5pPr>
      <a:lvl6pPr marL="405948" algn="l" defTabSz="707590" rtl="0" fontAlgn="base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</a:defRPr>
      </a:lvl6pPr>
      <a:lvl7pPr marL="811896" algn="l" defTabSz="707590" rtl="0" fontAlgn="base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</a:defRPr>
      </a:lvl7pPr>
      <a:lvl8pPr marL="1217844" algn="l" defTabSz="707590" rtl="0" fontAlgn="base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</a:defRPr>
      </a:lvl8pPr>
      <a:lvl9pPr marL="1623792" algn="l" defTabSz="707590" rtl="0" fontAlgn="base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</a:defRPr>
      </a:lvl9pPr>
    </p:titleStyle>
    <p:bodyStyle>
      <a:lvl1pPr marL="263525" indent="-263525" algn="l" defTabSz="706438" rtl="0" eaLnBrk="0" fontAlgn="base" hangingPunct="0">
        <a:spcBef>
          <a:spcPct val="20000"/>
        </a:spcBef>
        <a:spcAft>
          <a:spcPct val="0"/>
        </a:spcAft>
        <a:buClr>
          <a:srgbClr val="9FAA00"/>
        </a:buClr>
        <a:buChar char="•"/>
        <a:defRPr sz="25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74675" indent="-220663" algn="l" defTabSz="706438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ＭＳ Ｐゴシック" charset="-128"/>
        </a:defRPr>
      </a:lvl2pPr>
      <a:lvl3pPr marL="881063" indent="-174625" algn="l" defTabSz="706438" rtl="0" eaLnBrk="0" fontAlgn="base" hangingPunct="0">
        <a:spcBef>
          <a:spcPct val="20000"/>
        </a:spcBef>
        <a:spcAft>
          <a:spcPct val="0"/>
        </a:spcAft>
        <a:buClr>
          <a:srgbClr val="9FAA00"/>
        </a:buClr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235075" indent="-174625" algn="l" defTabSz="706438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ＭＳ Ｐゴシック" charset="-128"/>
        </a:defRPr>
      </a:lvl4pPr>
      <a:lvl5pPr marL="1585913" indent="-174625" algn="l" defTabSz="706438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1993091" indent="-176193" algn="l" defTabSz="707590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charset="-128"/>
        </a:defRPr>
      </a:lvl6pPr>
      <a:lvl7pPr marL="2399039" indent="-176193" algn="l" defTabSz="707590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charset="-128"/>
        </a:defRPr>
      </a:lvl7pPr>
      <a:lvl8pPr marL="2804987" indent="-176193" algn="l" defTabSz="707590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charset="-128"/>
        </a:defRPr>
      </a:lvl8pPr>
      <a:lvl9pPr marL="3210935" indent="-176193" algn="l" defTabSz="707590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059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948" algn="l" defTabSz="4059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1896" algn="l" defTabSz="4059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7844" algn="l" defTabSz="4059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3792" algn="l" defTabSz="4059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9739" algn="l" defTabSz="4059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5687" algn="l" defTabSz="4059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1635" algn="l" defTabSz="4059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7583" algn="l" defTabSz="40594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6075" y="1600200"/>
            <a:ext cx="8226425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0533" tIns="35266" rIns="70533" bIns="35266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2479675"/>
            <a:ext cx="822642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0533" tIns="35266" rIns="70533" bIns="3526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0533" tIns="35266" rIns="70533" bIns="35266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1613" y="6245225"/>
            <a:ext cx="21351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0533" tIns="35266" rIns="70533" bIns="35266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6C7CC71-2E15-F84C-9B4D-8C8298275C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706438" rtl="0" eaLnBrk="0" fontAlgn="base" hangingPunct="0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+mj-lt"/>
          <a:ea typeface="ＭＳ Ｐゴシック" pitchFamily="25" charset="-128"/>
          <a:cs typeface="ＭＳ Ｐゴシック" pitchFamily="25" charset="-128"/>
        </a:defRPr>
      </a:lvl1pPr>
      <a:lvl2pPr algn="l" defTabSz="706438" rtl="0" eaLnBrk="0" fontAlgn="base" hangingPunct="0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  <a:ea typeface="ＭＳ Ｐゴシック" pitchFamily="25" charset="-128"/>
          <a:cs typeface="ＭＳ Ｐゴシック" pitchFamily="25" charset="-128"/>
        </a:defRPr>
      </a:lvl2pPr>
      <a:lvl3pPr algn="l" defTabSz="706438" rtl="0" eaLnBrk="0" fontAlgn="base" hangingPunct="0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  <a:ea typeface="ＭＳ Ｐゴシック" pitchFamily="25" charset="-128"/>
          <a:cs typeface="ＭＳ Ｐゴシック" pitchFamily="25" charset="-128"/>
        </a:defRPr>
      </a:lvl3pPr>
      <a:lvl4pPr algn="l" defTabSz="706438" rtl="0" eaLnBrk="0" fontAlgn="base" hangingPunct="0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  <a:ea typeface="ＭＳ Ｐゴシック" pitchFamily="25" charset="-128"/>
          <a:cs typeface="ＭＳ Ｐゴシック" pitchFamily="25" charset="-128"/>
        </a:defRPr>
      </a:lvl4pPr>
      <a:lvl5pPr algn="l" defTabSz="706438" rtl="0" eaLnBrk="0" fontAlgn="base" hangingPunct="0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  <a:ea typeface="ＭＳ Ｐゴシック" pitchFamily="25" charset="-128"/>
          <a:cs typeface="ＭＳ Ｐゴシック" pitchFamily="25" charset="-128"/>
        </a:defRPr>
      </a:lvl5pPr>
      <a:lvl6pPr marL="405948" algn="l" defTabSz="707590" rtl="0" fontAlgn="base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</a:defRPr>
      </a:lvl6pPr>
      <a:lvl7pPr marL="811896" algn="l" defTabSz="707590" rtl="0" fontAlgn="base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</a:defRPr>
      </a:lvl7pPr>
      <a:lvl8pPr marL="1217844" algn="l" defTabSz="707590" rtl="0" fontAlgn="base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</a:defRPr>
      </a:lvl8pPr>
      <a:lvl9pPr marL="1623792" algn="l" defTabSz="707590" rtl="0" fontAlgn="base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</a:defRPr>
      </a:lvl9pPr>
    </p:titleStyle>
    <p:bodyStyle>
      <a:lvl1pPr marL="263525" indent="-263525" algn="l" defTabSz="706438" rtl="0" eaLnBrk="0" fontAlgn="base" hangingPunct="0">
        <a:spcBef>
          <a:spcPct val="20000"/>
        </a:spcBef>
        <a:spcAft>
          <a:spcPct val="0"/>
        </a:spcAft>
        <a:buClr>
          <a:srgbClr val="9FAA00"/>
        </a:buClr>
        <a:buChar char="•"/>
        <a:defRPr sz="2500">
          <a:solidFill>
            <a:schemeClr val="tx1"/>
          </a:solidFill>
          <a:latin typeface="+mn-lt"/>
          <a:ea typeface="ＭＳ Ｐゴシック" pitchFamily="25" charset="-128"/>
          <a:cs typeface="ＭＳ Ｐゴシック" pitchFamily="25" charset="-128"/>
        </a:defRPr>
      </a:lvl1pPr>
      <a:lvl2pPr marL="574675" indent="-220663" algn="l" defTabSz="706438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ＭＳ Ｐゴシック" pitchFamily="33" charset="-128"/>
        </a:defRPr>
      </a:lvl2pPr>
      <a:lvl3pPr marL="881063" indent="-174625" algn="l" defTabSz="706438" rtl="0" eaLnBrk="0" fontAlgn="base" hangingPunct="0">
        <a:spcBef>
          <a:spcPct val="20000"/>
        </a:spcBef>
        <a:spcAft>
          <a:spcPct val="0"/>
        </a:spcAft>
        <a:buClr>
          <a:srgbClr val="9FAA00"/>
        </a:buClr>
        <a:buChar char="•"/>
        <a:defRPr sz="2500">
          <a:solidFill>
            <a:schemeClr val="tx1"/>
          </a:solidFill>
          <a:latin typeface="+mn-lt"/>
          <a:ea typeface="ＭＳ Ｐゴシック" pitchFamily="33" charset="-128"/>
        </a:defRPr>
      </a:lvl3pPr>
      <a:lvl4pPr marL="1235075" indent="-174625" algn="l" defTabSz="706438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ＭＳ Ｐゴシック" pitchFamily="33" charset="-128"/>
        </a:defRPr>
      </a:lvl4pPr>
      <a:lvl5pPr marL="1585913" indent="-174625" algn="l" defTabSz="706438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33" charset="-128"/>
        </a:defRPr>
      </a:lvl5pPr>
      <a:lvl6pPr marL="1993091" indent="-176193" algn="l" defTabSz="707590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399039" indent="-176193" algn="l" defTabSz="707590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804987" indent="-176193" algn="l" defTabSz="707590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210935" indent="-176193" algn="l" defTabSz="707590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18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948" algn="l" defTabSz="8118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1896" algn="l" defTabSz="8118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7844" algn="l" defTabSz="8118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3792" algn="l" defTabSz="8118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9739" algn="l" defTabSz="8118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5687" algn="l" defTabSz="8118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1635" algn="l" defTabSz="8118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7583" algn="l" defTabSz="8118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6075" y="1600200"/>
            <a:ext cx="8226425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0523" tIns="35261" rIns="70523" bIns="3526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Title in colour - Arial 48pt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2479675"/>
            <a:ext cx="822642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0523" tIns="35261" rIns="70523" bIns="35261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Tabbed text information in black with bullet - Arial 28pt</a:t>
            </a:r>
          </a:p>
          <a:p>
            <a:pPr lvl="1"/>
            <a:r>
              <a:rPr lang="en-GB"/>
              <a:t>Bullet point should be in the same colour as heading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0523" tIns="35261" rIns="70523" bIns="35261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1613" y="6245225"/>
            <a:ext cx="21351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0523" tIns="35261" rIns="70523" bIns="35261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507873C-4B90-7D40-83D7-A2B23B1ED2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3318" name="Picture 11" descr="OUPowerPoint18mmSh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2300" y="358775"/>
            <a:ext cx="65087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706438" rtl="0" eaLnBrk="0" fontAlgn="base" hangingPunct="0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+mj-lt"/>
          <a:ea typeface="ＭＳ Ｐゴシック" charset="-128"/>
          <a:cs typeface="ＭＳ Ｐゴシック" charset="-128"/>
        </a:defRPr>
      </a:lvl1pPr>
      <a:lvl2pPr algn="l" defTabSz="706438" rtl="0" eaLnBrk="0" fontAlgn="base" hangingPunct="0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706438" rtl="0" eaLnBrk="0" fontAlgn="base" hangingPunct="0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706438" rtl="0" eaLnBrk="0" fontAlgn="base" hangingPunct="0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706438" rtl="0" eaLnBrk="0" fontAlgn="base" hangingPunct="0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  <a:ea typeface="ＭＳ Ｐゴシック" charset="-128"/>
          <a:cs typeface="ＭＳ Ｐゴシック" charset="-128"/>
        </a:defRPr>
      </a:lvl5pPr>
      <a:lvl6pPr marL="405893" algn="l" defTabSz="707494" rtl="0" fontAlgn="base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</a:defRPr>
      </a:lvl6pPr>
      <a:lvl7pPr marL="811786" algn="l" defTabSz="707494" rtl="0" fontAlgn="base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</a:defRPr>
      </a:lvl7pPr>
      <a:lvl8pPr marL="1217678" algn="l" defTabSz="707494" rtl="0" fontAlgn="base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</a:defRPr>
      </a:lvl8pPr>
      <a:lvl9pPr marL="1623571" algn="l" defTabSz="707494" rtl="0" fontAlgn="base">
        <a:spcBef>
          <a:spcPct val="0"/>
        </a:spcBef>
        <a:spcAft>
          <a:spcPct val="0"/>
        </a:spcAft>
        <a:defRPr sz="4300">
          <a:solidFill>
            <a:srgbClr val="9FAA00"/>
          </a:solidFill>
          <a:latin typeface="Arial" charset="0"/>
        </a:defRPr>
      </a:lvl9pPr>
    </p:titleStyle>
    <p:bodyStyle>
      <a:lvl1pPr marL="263525" indent="-263525" algn="l" defTabSz="706438" rtl="0" eaLnBrk="0" fontAlgn="base" hangingPunct="0">
        <a:spcBef>
          <a:spcPct val="20000"/>
        </a:spcBef>
        <a:spcAft>
          <a:spcPct val="0"/>
        </a:spcAft>
        <a:buClr>
          <a:srgbClr val="9FAA00"/>
        </a:buClr>
        <a:buChar char="•"/>
        <a:defRPr sz="25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74675" indent="-220663" algn="l" defTabSz="706438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ＭＳ Ｐゴシック" charset="-128"/>
        </a:defRPr>
      </a:lvl2pPr>
      <a:lvl3pPr marL="881063" indent="-174625" algn="l" defTabSz="706438" rtl="0" eaLnBrk="0" fontAlgn="base" hangingPunct="0">
        <a:spcBef>
          <a:spcPct val="20000"/>
        </a:spcBef>
        <a:spcAft>
          <a:spcPct val="0"/>
        </a:spcAft>
        <a:buClr>
          <a:srgbClr val="9FAA00"/>
        </a:buClr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235075" indent="-174625" algn="l" defTabSz="706438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ＭＳ Ｐゴシック" charset="-128"/>
        </a:defRPr>
      </a:lvl4pPr>
      <a:lvl5pPr marL="1585913" indent="-174625" algn="l" defTabSz="706438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5pPr>
      <a:lvl6pPr marL="1992821" indent="-176169" algn="l" defTabSz="707494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charset="-128"/>
        </a:defRPr>
      </a:lvl6pPr>
      <a:lvl7pPr marL="2398713" indent="-176169" algn="l" defTabSz="707494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charset="-128"/>
        </a:defRPr>
      </a:lvl7pPr>
      <a:lvl8pPr marL="2804606" indent="-176169" algn="l" defTabSz="707494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charset="-128"/>
        </a:defRPr>
      </a:lvl8pPr>
      <a:lvl9pPr marL="3210499" indent="-176169" algn="l" defTabSz="707494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058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893" algn="l" defTabSz="4058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1786" algn="l" defTabSz="4058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7678" algn="l" defTabSz="4058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3571" algn="l" defTabSz="4058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9463" algn="l" defTabSz="4058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5356" algn="l" defTabSz="4058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1249" algn="l" defTabSz="4058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7142" algn="l" defTabSz="40589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45713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3102206-ED74-EC47-9C40-B221E2EA1CF4}" type="datetime1">
              <a:rPr 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5/11/11</a:t>
            </a:fld>
            <a:endParaRPr 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45713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45713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FDD7858-BDA9-8740-B3CE-5C7BE8A07776}" type="slidenum">
              <a:rPr 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258" indent="-228569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6" indent="-228569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4" indent="-228569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2" indent="-228569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5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3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45713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3102206-ED74-EC47-9C40-B221E2EA1CF4}" type="datetime1">
              <a:rPr 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5/11/11</a:t>
            </a:fld>
            <a:endParaRPr 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45713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 defTabSz="45713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FDD7858-BDA9-8740-B3CE-5C7BE8A07776}" type="slidenum">
              <a:rPr lang="en-US" b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258" indent="-228569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6" indent="-228569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4" indent="-228569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2" indent="-228569" algn="l" defTabSz="45713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5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3" algn="l" defTabSz="4571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ou_CompSig_new_rgb-37mm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243888" y="6165850"/>
            <a:ext cx="7508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8839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4770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solidFill>
                  <a:srgbClr val="808080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6DE2E75-3EEF-D645-B5AA-41DBBDDE4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848600" y="6629400"/>
            <a:ext cx="129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 eaLnBrk="0" hangingPunct="0">
              <a:defRPr/>
            </a:pPr>
            <a:r>
              <a:rPr lang="en-US" sz="1000" b="0">
                <a:solidFill>
                  <a:srgbClr val="4DB5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2" charset="0"/>
              </a:rPr>
              <a:t> </a:t>
            </a:r>
          </a:p>
        </p:txBody>
      </p:sp>
      <p:pic>
        <p:nvPicPr>
          <p:cNvPr id="6" name="Picture 8" descr="olnet-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6127750"/>
            <a:ext cx="1371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webpage-footer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6165850"/>
            <a:ext cx="81724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FirefoxScreenSnapz080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4098732" y="6249523"/>
            <a:ext cx="1066800" cy="44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72C0"/>
          </a:solidFill>
          <a:latin typeface="+mj-lt"/>
          <a:ea typeface="ＭＳ Ｐゴシック" pitchFamily="33" charset="-128"/>
          <a:cs typeface="ＭＳ Ｐゴシック" pitchFamily="33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-112" charset="0"/>
          <a:ea typeface="ＭＳ Ｐゴシック" pitchFamily="33" charset="-128"/>
          <a:cs typeface="ＭＳ Ｐゴシック" pitchFamily="3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-112" charset="0"/>
          <a:ea typeface="ＭＳ Ｐゴシック" pitchFamily="33" charset="-128"/>
          <a:cs typeface="ＭＳ Ｐゴシック" pitchFamily="3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-112" charset="0"/>
          <a:ea typeface="ＭＳ Ｐゴシック" pitchFamily="33" charset="-128"/>
          <a:cs typeface="ＭＳ Ｐゴシック" pitchFamily="3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Arial" pitchFamily="-112" charset="0"/>
          <a:ea typeface="ＭＳ Ｐゴシック" pitchFamily="33" charset="-128"/>
          <a:cs typeface="ＭＳ Ｐゴシック" pitchFamily="33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9FAA00"/>
          </a:solidFill>
          <a:latin typeface="Arial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9FAA00"/>
          </a:solidFill>
          <a:latin typeface="Arial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9FAA00"/>
          </a:solidFill>
          <a:latin typeface="Arial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9FAA00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400" b="1">
          <a:solidFill>
            <a:srgbClr val="86B83C"/>
          </a:solidFill>
          <a:latin typeface="+mn-lt"/>
          <a:ea typeface="ＭＳ Ｐゴシック" pitchFamily="33" charset="-128"/>
          <a:cs typeface="ＭＳ Ｐゴシック" pitchFamily="3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400">
          <a:solidFill>
            <a:srgbClr val="86B83C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rgbClr val="86B83C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rgbClr val="86B83C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2"/>
        <a:buChar char="§"/>
        <a:defRPr sz="2000">
          <a:solidFill>
            <a:srgbClr val="86B83C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-112" charset="2"/>
        <a:buChar char="§"/>
        <a:defRPr sz="2000">
          <a:solidFill>
            <a:schemeClr val="bg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-112" charset="2"/>
        <a:buChar char="§"/>
        <a:defRPr sz="2000">
          <a:solidFill>
            <a:schemeClr val="bg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-112" charset="2"/>
        <a:buChar char="§"/>
        <a:defRPr sz="2000">
          <a:solidFill>
            <a:schemeClr val="bg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-112" charset="2"/>
        <a:buChar char="§"/>
        <a:defRPr sz="2000">
          <a:solidFill>
            <a:schemeClr val="bg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png"/><Relationship Id="rId5" Type="http://schemas.openxmlformats.org/officeDocument/2006/relationships/image" Target="../media/image4.jpe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i.olnet.org" TargetMode="External"/><Relationship Id="rId3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3.xml"/><Relationship Id="rId2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40.xml"/><Relationship Id="rId2" Type="http://schemas.openxmlformats.org/officeDocument/2006/relationships/diagramData" Target="../diagrams/data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40.xml"/><Relationship Id="rId2" Type="http://schemas.openxmlformats.org/officeDocument/2006/relationships/diagramData" Target="../diagrams/data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40.xml"/><Relationship Id="rId2" Type="http://schemas.openxmlformats.org/officeDocument/2006/relationships/diagramData" Target="../diagrams/data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5884" y="2641848"/>
            <a:ext cx="7278915" cy="1219200"/>
          </a:xfrm>
          <a:effectLst/>
        </p:spPr>
        <p:txBody>
          <a:bodyPr/>
          <a:lstStyle/>
          <a:p>
            <a:r>
              <a:rPr lang="en-US" sz="3600" dirty="0" smtClean="0">
                <a:solidFill>
                  <a:srgbClr val="0072C0"/>
                </a:solidFill>
              </a:rPr>
              <a:t>Evidence </a:t>
            </a:r>
            <a:r>
              <a:rPr lang="en-US" sz="3600" dirty="0" smtClean="0"/>
              <a:t>from</a:t>
            </a:r>
            <a:r>
              <a:rPr lang="en-US" sz="3600" dirty="0" smtClean="0">
                <a:solidFill>
                  <a:srgbClr val="0072C0"/>
                </a:solidFill>
              </a:rPr>
              <a:t> </a:t>
            </a:r>
            <a:r>
              <a:rPr lang="en-US" sz="3600" dirty="0" smtClean="0">
                <a:solidFill>
                  <a:srgbClr val="0072C0"/>
                </a:solidFill>
              </a:rPr>
              <a:t>the OER Landscape</a:t>
            </a:r>
            <a:endParaRPr lang="en-US" sz="1800" dirty="0" smtClean="0">
              <a:solidFill>
                <a:srgbClr val="0072C0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7" name="Picture 6" descr="OU-Blue-RightMargin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314319"/>
            <a:ext cx="1371600" cy="17549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3400" y="4114800"/>
            <a:ext cx="7696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86B83C"/>
                </a:solidFill>
                <a:ea typeface="ＭＳ Ｐゴシック" pitchFamily="-65" charset="-128"/>
                <a:cs typeface="ＭＳ Ｐゴシック" pitchFamily="-65" charset="-128"/>
              </a:rPr>
              <a:t>Patrick </a:t>
            </a:r>
            <a:r>
              <a:rPr lang="en-US" sz="1600" dirty="0" smtClean="0">
                <a:solidFill>
                  <a:srgbClr val="86B83C"/>
                </a:solidFill>
                <a:ea typeface="ＭＳ Ｐゴシック" pitchFamily="-65" charset="-128"/>
                <a:cs typeface="ＭＳ Ｐゴシック" pitchFamily="-65" charset="-128"/>
              </a:rPr>
              <a:t>McAndrew, Tina Wilson </a:t>
            </a:r>
            <a:r>
              <a:rPr lang="en-US" sz="1600" dirty="0" smtClean="0">
                <a:solidFill>
                  <a:srgbClr val="86B83C"/>
                </a:solidFill>
                <a:ea typeface="ＭＳ Ｐゴシック" pitchFamily="-65" charset="-128"/>
                <a:cs typeface="ＭＳ Ｐゴシック" pitchFamily="-65" charset="-128"/>
              </a:rPr>
              <a:t>&amp;</a:t>
            </a:r>
            <a:r>
              <a:rPr lang="en-US" sz="1600" dirty="0" smtClean="0">
                <a:solidFill>
                  <a:srgbClr val="86B83C"/>
                </a:solidFill>
                <a:ea typeface="ＭＳ Ｐゴシック" pitchFamily="-65" charset="-128"/>
                <a:cs typeface="ＭＳ Ｐゴシック" pitchFamily="-65" charset="-128"/>
              </a:rPr>
              <a:t> Karen Cropper, </a:t>
            </a:r>
            <a:r>
              <a:rPr lang="en-US" sz="1600" dirty="0" smtClean="0">
                <a:solidFill>
                  <a:srgbClr val="86B83C"/>
                </a:solidFill>
                <a:ea typeface="ＭＳ Ｐゴシック" pitchFamily="-65" charset="-128"/>
                <a:cs typeface="ＭＳ Ｐゴシック" pitchFamily="-65" charset="-128"/>
              </a:rPr>
              <a:t>Open University UK</a:t>
            </a:r>
          </a:p>
          <a:p>
            <a:r>
              <a:rPr lang="en-US" sz="1600" dirty="0" smtClean="0">
                <a:solidFill>
                  <a:srgbClr val="86B83C"/>
                </a:solidFill>
                <a:ea typeface="ＭＳ Ｐゴシック" pitchFamily="-65" charset="-128"/>
                <a:cs typeface="ＭＳ Ｐゴシック" pitchFamily="-65" charset="-128"/>
              </a:rPr>
              <a:t>Cathy </a:t>
            </a:r>
            <a:r>
              <a:rPr lang="en-US" sz="1600" dirty="0" err="1" smtClean="0">
                <a:solidFill>
                  <a:srgbClr val="86B83C"/>
                </a:solidFill>
                <a:ea typeface="ＭＳ Ｐゴシック" pitchFamily="-65" charset="-128"/>
                <a:cs typeface="ＭＳ Ｐゴシック" pitchFamily="-65" charset="-128"/>
              </a:rPr>
              <a:t>Casserly</a:t>
            </a:r>
            <a:r>
              <a:rPr lang="en-US" sz="1600" dirty="0" smtClean="0">
                <a:solidFill>
                  <a:srgbClr val="86B83C"/>
                </a:solidFill>
                <a:ea typeface="ＭＳ Ｐゴシック" pitchFamily="-65" charset="-128"/>
                <a:cs typeface="ＭＳ Ｐゴシック" pitchFamily="-65" charset="-128"/>
              </a:rPr>
              <a:t>, </a:t>
            </a:r>
            <a:r>
              <a:rPr lang="en-US" sz="1600" dirty="0" smtClean="0">
                <a:solidFill>
                  <a:srgbClr val="86B83C"/>
                </a:solidFill>
                <a:ea typeface="ＭＳ Ｐゴシック" pitchFamily="-65" charset="-128"/>
                <a:cs typeface="ＭＳ Ｐゴシック" pitchFamily="-65" charset="-128"/>
              </a:rPr>
              <a:t>Creative Commons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600" y="1844824"/>
            <a:ext cx="548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OER 11, </a:t>
            </a:r>
            <a:r>
              <a:rPr lang="en-US" sz="1600" dirty="0" smtClean="0">
                <a:solidFill>
                  <a:schemeClr val="bg2"/>
                </a:solidFill>
              </a:rPr>
              <a:t>May 2011,</a:t>
            </a:r>
            <a:r>
              <a:rPr lang="en-US" sz="1600" dirty="0" smtClean="0">
                <a:solidFill>
                  <a:schemeClr val="bg2"/>
                </a:solidFill>
              </a:rPr>
              <a:t> Manchester</a:t>
            </a:r>
            <a:endParaRPr lang="en-US" sz="1000" dirty="0">
              <a:solidFill>
                <a:schemeClr val="bg2"/>
              </a:solidFill>
            </a:endParaRPr>
          </a:p>
        </p:txBody>
      </p:sp>
      <p:pic>
        <p:nvPicPr>
          <p:cNvPr id="14338" name="Picture 2" descr="OLnet Logo.tif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95176"/>
            <a:ext cx="20574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FirefoxScreenSnapz08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6296" y="5925858"/>
            <a:ext cx="1540768" cy="64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cc-by-88x3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23252" y="6165304"/>
            <a:ext cx="1117600" cy="393700"/>
          </a:xfrm>
          <a:prstGeom prst="rect">
            <a:avLst/>
          </a:prstGeom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Investment in OER</a:t>
            </a:r>
          </a:p>
        </p:txBody>
      </p:sp>
      <p:sp>
        <p:nvSpPr>
          <p:cNvPr id="12083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r>
              <a:rPr lang="en-US"/>
              <a:t>olnet.org</a:t>
            </a:r>
          </a:p>
        </p:txBody>
      </p:sp>
      <p:pic>
        <p:nvPicPr>
          <p:cNvPr id="23556" name="Picture 3" descr="hgr-fundi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0938"/>
            <a:ext cx="9144000" cy="471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838200" y="5715000"/>
            <a:ext cx="441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 charset="0"/>
              </a:rPr>
              <a:t>Funding of OER projects (m$) 2001-2010 </a:t>
            </a:r>
            <a:endParaRPr lang="en-US">
              <a:latin typeface="Calibri" charset="0"/>
            </a:endParaRPr>
          </a:p>
        </p:txBody>
      </p:sp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0" y="6096000"/>
            <a:ext cx="7391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chemeClr val="accent1"/>
                </a:solidFill>
                <a:latin typeface="Calibri" charset="0"/>
              </a:rPr>
              <a:t>McAndrew, P. and Cropper, K. (2010). Open Learning Network: the evidence of OER impact. In: </a:t>
            </a:r>
            <a:r>
              <a:rPr lang="en-GB" sz="1200" i="1">
                <a:solidFill>
                  <a:schemeClr val="accent1"/>
                </a:solidFill>
                <a:latin typeface="Calibri" charset="0"/>
              </a:rPr>
              <a:t>Open Ed 2010: The Seventh Annual Open Education Conference</a:t>
            </a:r>
            <a:r>
              <a:rPr lang="en-GB" sz="1200">
                <a:solidFill>
                  <a:schemeClr val="accent1"/>
                </a:solidFill>
                <a:latin typeface="Calibri" charset="0"/>
              </a:rPr>
              <a:t>, November 2-4, 2010, Barcelona, Spain. http://kn.open.ac.uk/public/document.cfm?docid=13221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The Open Educational Practice</a:t>
            </a:r>
            <a:br>
              <a:rPr lang="en-US" sz="3200" smtClean="0"/>
            </a:br>
            <a:r>
              <a:rPr lang="en-US" sz="3200" smtClean="0"/>
              <a:t>cube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265238"/>
            <a:ext cx="7556500" cy="4830762"/>
          </a:xfrm>
        </p:spPr>
        <p:txBody>
          <a:bodyPr rtlCol="0">
            <a:normAutofit fontScale="70000" lnSpcReduction="20000"/>
          </a:bodyPr>
          <a:lstStyle/>
          <a:p>
            <a:pPr marL="342854" indent="-342854" defTabSz="457138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THE DIMENSION: What?</a:t>
            </a:r>
          </a:p>
          <a:p>
            <a:pPr marL="742849" lvl="1" indent="-285711" defTabSz="457138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Strategies and Policies</a:t>
            </a:r>
          </a:p>
          <a:p>
            <a:pPr marL="742849" lvl="1" indent="-285711" defTabSz="457138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Barriers and Success Factors</a:t>
            </a:r>
          </a:p>
          <a:p>
            <a:pPr marL="742849" lvl="1" indent="-285711" defTabSz="457138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Tools and Tool Practices</a:t>
            </a:r>
          </a:p>
          <a:p>
            <a:pPr marL="742849" lvl="1" indent="-285711" defTabSz="457138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Skills Development and Support</a:t>
            </a:r>
          </a:p>
          <a:p>
            <a:pPr marL="342854" indent="-342854" defTabSz="457138" eaLnBrk="1" fontAlgn="auto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THE CONTEXT: Where?</a:t>
            </a:r>
          </a:p>
          <a:p>
            <a:pPr marL="742849" lvl="1" indent="-285711" defTabSz="457138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Macro level  (society)</a:t>
            </a:r>
          </a:p>
          <a:p>
            <a:pPr marL="742849" lvl="1" indent="-285711" defTabSz="457138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err="1" smtClean="0">
                <a:ea typeface="+mn-ea"/>
              </a:rPr>
              <a:t>Meso</a:t>
            </a:r>
            <a:r>
              <a:rPr lang="en-US" dirty="0" smtClean="0">
                <a:ea typeface="+mn-ea"/>
              </a:rPr>
              <a:t> level  (</a:t>
            </a:r>
            <a:r>
              <a:rPr lang="en-US" dirty="0" err="1" smtClean="0">
                <a:ea typeface="+mn-ea"/>
              </a:rPr>
              <a:t>organisation</a:t>
            </a:r>
            <a:r>
              <a:rPr lang="en-US" dirty="0" smtClean="0">
                <a:ea typeface="+mn-ea"/>
              </a:rPr>
              <a:t>)</a:t>
            </a:r>
          </a:p>
          <a:p>
            <a:pPr marL="742849" lvl="1" indent="-285711" defTabSz="457138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Micro level  (individuals)</a:t>
            </a:r>
          </a:p>
          <a:p>
            <a:pPr marL="342854" indent="-342854" defTabSz="457138" eaLnBrk="1" fontAlgn="auto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MATURITY: How well is it established?</a:t>
            </a:r>
          </a:p>
          <a:p>
            <a:pPr marL="742849" lvl="1" indent="-285711" defTabSz="457138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Initial (not yet started)</a:t>
            </a:r>
          </a:p>
          <a:p>
            <a:pPr marL="742849" lvl="1" indent="-285711" defTabSz="457138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Managed</a:t>
            </a:r>
          </a:p>
          <a:p>
            <a:pPr marL="742849" lvl="1" indent="-285711" defTabSz="457138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Defined</a:t>
            </a:r>
          </a:p>
          <a:p>
            <a:pPr marL="742849" lvl="1" indent="-285711" defTabSz="457138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Optimizing (embedded / advanced)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6629008" y="3414033"/>
            <a:ext cx="1000132" cy="1000132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2">
                <a:alpha val="24000"/>
              </a:schemeClr>
            </a:outerShdw>
          </a:effectLst>
          <a:scene3d>
            <a:camera prst="isometricOffAxis2Left"/>
            <a:lightRig rig="threePt" dir="t"/>
          </a:scene3d>
          <a:sp3d extrusionH="762000" contourW="12700">
            <a:extrusionClr>
              <a:schemeClr val="accent2"/>
            </a:extrusionClr>
            <a:contourClr>
              <a:schemeClr val="bg1"/>
            </a:contourClr>
          </a:sp3d>
        </p:spPr>
        <p:txBody>
          <a:bodyPr lIns="0" tIns="0" rIns="0" bIns="0" anchor="ctr"/>
          <a:lstStyle/>
          <a:p>
            <a:pPr algn="ctr" defTabSz="457138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fi-FI" b="1" dirty="0">
              <a:latin typeface="+mn-lt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558088" y="3771900"/>
            <a:ext cx="1143000" cy="7143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6307931" y="3236119"/>
            <a:ext cx="2498725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5772150" y="4200525"/>
            <a:ext cx="1785938" cy="2762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558759">
            <a:off x="5961063" y="4352925"/>
            <a:ext cx="146526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DIMENSION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6758782" y="2458244"/>
            <a:ext cx="11795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CONTEXT</a:t>
            </a:r>
          </a:p>
        </p:txBody>
      </p:sp>
      <p:sp>
        <p:nvSpPr>
          <p:cNvPr id="19" name="TextBox 18"/>
          <p:cNvSpPr txBox="1"/>
          <p:nvPr/>
        </p:nvSpPr>
        <p:spPr>
          <a:xfrm rot="19699871">
            <a:off x="7573963" y="4106863"/>
            <a:ext cx="13112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MATURITY</a:t>
            </a:r>
          </a:p>
        </p:txBody>
      </p:sp>
      <p:sp>
        <p:nvSpPr>
          <p:cNvPr id="121867" name="Slide Number Placeholder 20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fld id="{3739C0A4-8E5C-5C46-8E55-52F0C573AC3E}" type="slidenum">
              <a:rPr lang="fi-FI"/>
              <a:pPr>
                <a:defRPr/>
              </a:pPr>
              <a:t>11</a:t>
            </a:fld>
            <a:endParaRPr lang="fi-FI"/>
          </a:p>
        </p:txBody>
      </p:sp>
      <p:pic>
        <p:nvPicPr>
          <p:cNvPr id="2458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5969000"/>
            <a:ext cx="34290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r>
              <a:rPr lang="en-US"/>
              <a:t>olnet.org</a:t>
            </a:r>
          </a:p>
        </p:txBody>
      </p:sp>
      <p:pic>
        <p:nvPicPr>
          <p:cNvPr id="25603" name="Picture 2" descr="Screen shot 2010-11-14 at 16.05.5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46150"/>
            <a:ext cx="91440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1"/>
          <p:cNvSpPr txBox="1">
            <a:spLocks noChangeArrowheads="1"/>
          </p:cNvSpPr>
          <p:nvPr/>
        </p:nvSpPr>
        <p:spPr bwMode="auto">
          <a:xfrm>
            <a:off x="2209800" y="-7620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l-NL" sz="4000">
                <a:solidFill>
                  <a:srgbClr val="333399"/>
                </a:solidFill>
                <a:latin typeface="Lucida Sans Unicode" charset="0"/>
              </a:rPr>
              <a:t>OER in different contexts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/>
          <p:cNvCxnSpPr>
            <a:stCxn id="11" idx="0"/>
            <a:endCxn id="20" idx="0"/>
          </p:cNvCxnSpPr>
          <p:nvPr/>
        </p:nvCxnSpPr>
        <p:spPr>
          <a:xfrm rot="16200000" flipH="1">
            <a:off x="3796507" y="3075781"/>
            <a:ext cx="1803400" cy="3192463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484813" y="3151188"/>
            <a:ext cx="3187700" cy="180340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-260350" y="44450"/>
            <a:ext cx="6369050" cy="4622800"/>
            <a:chOff x="-307212" y="44101"/>
            <a:chExt cx="7520754" cy="4623216"/>
          </a:xfrm>
        </p:grpSpPr>
        <p:sp>
          <p:nvSpPr>
            <p:cNvPr id="30" name="Right Arrow 29"/>
            <p:cNvSpPr/>
            <p:nvPr/>
          </p:nvSpPr>
          <p:spPr>
            <a:xfrm>
              <a:off x="5053988" y="1126675"/>
              <a:ext cx="2068641" cy="1271465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  <a:scene3d>
              <a:camera prst="obliqueBottomLeft">
                <a:rot lat="0" lon="3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prstClr val="black"/>
                  </a:solidFill>
                </a:rPr>
                <a:t>Information</a:t>
              </a:r>
              <a:br>
                <a:rPr lang="en-US" sz="1800" b="0" dirty="0">
                  <a:solidFill>
                    <a:prstClr val="black"/>
                  </a:solidFill>
                </a:rPr>
              </a:br>
              <a:r>
                <a:rPr lang="en-US" sz="1800" b="0" dirty="0">
                  <a:solidFill>
                    <a:prstClr val="black"/>
                  </a:solidFill>
                </a:rPr>
                <a:t>access &amp; use</a:t>
              </a: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208707" y="664785"/>
              <a:ext cx="6913922" cy="3053254"/>
              <a:chOff x="1369742" y="1567157"/>
              <a:chExt cx="5853916" cy="3053254"/>
            </a:xfrm>
            <a:scene3d>
              <a:camera prst="obliqueBottomLeft">
                <a:rot lat="0" lon="3000000" rev="0"/>
              </a:camera>
              <a:lightRig rig="threePt" dir="t"/>
            </a:scene3d>
          </p:grpSpPr>
          <p:sp>
            <p:nvSpPr>
              <p:cNvPr id="4" name="Isosceles Triangle 3"/>
              <p:cNvSpPr/>
              <p:nvPr/>
            </p:nvSpPr>
            <p:spPr>
              <a:xfrm>
                <a:off x="1369742" y="3093784"/>
                <a:ext cx="2926958" cy="1526627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>
                <a:off x="2833221" y="1567157"/>
                <a:ext cx="2926958" cy="1526627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Isosceles Triangle 5"/>
              <p:cNvSpPr/>
              <p:nvPr/>
            </p:nvSpPr>
            <p:spPr>
              <a:xfrm>
                <a:off x="4296700" y="3093784"/>
                <a:ext cx="2926958" cy="1526627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 flipV="1">
                <a:off x="2833221" y="3093784"/>
                <a:ext cx="2926958" cy="1526627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123091" y="3769833"/>
              <a:ext cx="1081253" cy="369365"/>
            </a:xfrm>
            <a:prstGeom prst="rect">
              <a:avLst/>
            </a:prstGeom>
            <a:noFill/>
            <a:scene3d>
              <a:camera prst="obliqueBottomLeft">
                <a:rot lat="0" lon="300000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Context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42039" y="3303562"/>
              <a:ext cx="1971503" cy="369365"/>
            </a:xfrm>
            <a:prstGeom prst="rect">
              <a:avLst/>
            </a:prstGeom>
            <a:noFill/>
            <a:scene3d>
              <a:camera prst="obliqueBottomLeft">
                <a:rot lat="0" lon="300000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Communication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307212" y="4297985"/>
              <a:ext cx="2313420" cy="369332"/>
            </a:xfrm>
            <a:prstGeom prst="rect">
              <a:avLst/>
            </a:prstGeom>
            <a:noFill/>
            <a:scene3d>
              <a:camera prst="obliqueBottomLeft">
                <a:rot lat="0" lon="300000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Control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45570" y="44101"/>
              <a:ext cx="1006142" cy="369365"/>
            </a:xfrm>
            <a:prstGeom prst="rect">
              <a:avLst/>
            </a:prstGeom>
            <a:noFill/>
            <a:scene3d>
              <a:camera prst="obliqueBottomLeft">
                <a:rot lat="0" lon="300000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System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79110" y="2250864"/>
              <a:ext cx="2208684" cy="831072"/>
            </a:xfrm>
            <a:prstGeom prst="rect">
              <a:avLst/>
            </a:prstGeom>
            <a:noFill/>
            <a:scene3d>
              <a:camera prst="obliqueBottomLeft">
                <a:rot lat="0" lon="300000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0" dirty="0">
                  <a:solidFill>
                    <a:prstClr val="black"/>
                  </a:solidFill>
                  <a:latin typeface="Calibri"/>
                </a:rPr>
                <a:t>Technological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0" dirty="0">
                  <a:solidFill>
                    <a:prstClr val="black"/>
                  </a:solidFill>
                  <a:latin typeface="Calibri"/>
                </a:rPr>
                <a:t>level</a:t>
              </a:r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494728" y="1948456"/>
              <a:ext cx="1808442" cy="1271465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  <a:scene3d>
              <a:camera prst="obliqueBottomLeft">
                <a:rot lat="0" lon="3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prstClr val="black"/>
                  </a:solidFill>
                </a:rPr>
                <a:t>System user</a:t>
              </a:r>
            </a:p>
          </p:txBody>
        </p:sp>
      </p:grpSp>
      <p:cxnSp>
        <p:nvCxnSpPr>
          <p:cNvPr id="34" name="Straight Connector 33"/>
          <p:cNvCxnSpPr>
            <a:stCxn id="13" idx="0"/>
            <a:endCxn id="22" idx="0"/>
          </p:cNvCxnSpPr>
          <p:nvPr/>
        </p:nvCxnSpPr>
        <p:spPr>
          <a:xfrm rot="16200000" flipH="1">
            <a:off x="1412875" y="3603626"/>
            <a:ext cx="1804987" cy="3192462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5" idx="0"/>
            <a:endCxn id="27" idx="0"/>
          </p:cNvCxnSpPr>
          <p:nvPr/>
        </p:nvCxnSpPr>
        <p:spPr>
          <a:xfrm rot="16200000" flipH="1">
            <a:off x="3798094" y="-29368"/>
            <a:ext cx="1803400" cy="3192462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935163" y="2471738"/>
            <a:ext cx="3187700" cy="180340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295775" y="1914525"/>
            <a:ext cx="3186113" cy="1803400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2932113" y="1847850"/>
            <a:ext cx="6291262" cy="4622800"/>
            <a:chOff x="-307212" y="44101"/>
            <a:chExt cx="7429843" cy="4623216"/>
          </a:xfrm>
        </p:grpSpPr>
        <p:sp>
          <p:nvSpPr>
            <p:cNvPr id="18" name="Right Arrow 17"/>
            <p:cNvSpPr/>
            <p:nvPr/>
          </p:nvSpPr>
          <p:spPr>
            <a:xfrm>
              <a:off x="5053988" y="1126675"/>
              <a:ext cx="1808442" cy="1271465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  <a:scene3d>
              <a:camera prst="obliqueBottomLeft">
                <a:rot lat="0" lon="3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prstClr val="black"/>
                  </a:solidFill>
                </a:rPr>
                <a:t>Updated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prstClr val="black"/>
                  </a:solidFill>
                </a:rPr>
                <a:t>Knowledge</a:t>
              </a:r>
            </a:p>
          </p:txBody>
        </p:sp>
        <p:grpSp>
          <p:nvGrpSpPr>
            <p:cNvPr id="8" name="Group 9"/>
            <p:cNvGrpSpPr/>
            <p:nvPr/>
          </p:nvGrpSpPr>
          <p:grpSpPr>
            <a:xfrm>
              <a:off x="208707" y="664785"/>
              <a:ext cx="6913924" cy="3053254"/>
              <a:chOff x="1369742" y="1567157"/>
              <a:chExt cx="5853916" cy="3053254"/>
            </a:xfrm>
            <a:scene3d>
              <a:camera prst="obliqueBottomLeft">
                <a:rot lat="0" lon="3000000" rev="0"/>
              </a:camera>
              <a:lightRig rig="threePt" dir="t"/>
            </a:scene3d>
          </p:grpSpPr>
          <p:sp>
            <p:nvSpPr>
              <p:cNvPr id="26" name="Isosceles Triangle 3"/>
              <p:cNvSpPr/>
              <p:nvPr/>
            </p:nvSpPr>
            <p:spPr>
              <a:xfrm>
                <a:off x="1369742" y="3093784"/>
                <a:ext cx="2926958" cy="1526627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>
                <a:off x="2833221" y="1567157"/>
                <a:ext cx="2926958" cy="1526627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>
                <a:off x="4296700" y="3093784"/>
                <a:ext cx="2926958" cy="1526627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Isosceles Triangle 28"/>
              <p:cNvSpPr/>
              <p:nvPr/>
            </p:nvSpPr>
            <p:spPr>
              <a:xfrm flipV="1">
                <a:off x="2833221" y="3093784"/>
                <a:ext cx="2926958" cy="1526627"/>
              </a:xfrm>
              <a:prstGeom prst="triangle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910557" y="3769833"/>
              <a:ext cx="1506325" cy="369365"/>
            </a:xfrm>
            <a:prstGeom prst="rect">
              <a:avLst/>
            </a:prstGeom>
            <a:noFill/>
            <a:scene3d>
              <a:camera prst="obliqueBottomLeft">
                <a:rot lat="0" lon="300000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Community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90124" y="3249522"/>
              <a:ext cx="1384127" cy="646389"/>
            </a:xfrm>
            <a:prstGeom prst="rect">
              <a:avLst/>
            </a:prstGeom>
            <a:noFill/>
            <a:scene3d>
              <a:camera prst="obliqueBottomLeft">
                <a:rot lat="0" lon="300000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Division of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 err="1">
                  <a:solidFill>
                    <a:prstClr val="black"/>
                  </a:solidFill>
                  <a:latin typeface="Calibri"/>
                </a:rPr>
                <a:t>Labour</a:t>
              </a: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307212" y="4297985"/>
              <a:ext cx="2313420" cy="369332"/>
            </a:xfrm>
            <a:prstGeom prst="rect">
              <a:avLst/>
            </a:prstGeom>
            <a:noFill/>
            <a:scene3d>
              <a:camera prst="obliqueBottomLeft">
                <a:rot lat="0" lon="3000000" rev="0"/>
              </a:camera>
              <a:lightRig rig="threePt" dir="t"/>
            </a:scene3d>
          </p:spPr>
          <p:txBody>
            <a:bodyPr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Rules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6974" y="44101"/>
              <a:ext cx="783336" cy="369365"/>
            </a:xfrm>
            <a:prstGeom prst="rect">
              <a:avLst/>
            </a:prstGeom>
            <a:noFill/>
            <a:scene3d>
              <a:camera prst="obliqueBottomLeft">
                <a:rot lat="0" lon="300000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Tools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39716" y="2250864"/>
              <a:ext cx="1487470" cy="831072"/>
            </a:xfrm>
            <a:prstGeom prst="rect">
              <a:avLst/>
            </a:prstGeom>
            <a:noFill/>
            <a:scene3d>
              <a:camera prst="obliqueBottomLeft">
                <a:rot lat="0" lon="3000000" rev="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0" dirty="0">
                  <a:solidFill>
                    <a:prstClr val="black"/>
                  </a:solidFill>
                  <a:latin typeface="Calibri"/>
                </a:rPr>
                <a:t>Semiotic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0" dirty="0">
                  <a:solidFill>
                    <a:prstClr val="black"/>
                  </a:solidFill>
                  <a:latin typeface="Calibri"/>
                </a:rPr>
                <a:t>level</a:t>
              </a:r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494728" y="1948456"/>
              <a:ext cx="1808442" cy="1271465"/>
            </a:xfrm>
            <a:prstGeom prst="rightArrow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  <a:scene3d>
              <a:camera prst="obliqueBottomLeft">
                <a:rot lat="0" lon="3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dirty="0">
                  <a:solidFill>
                    <a:prstClr val="black"/>
                  </a:solidFill>
                </a:rPr>
                <a:t>Learner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2479675"/>
            <a:ext cx="8226425" cy="463550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5" name="Picture 4" descr="Screen shot 2011-05-04 at 18.23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88550"/>
            <a:ext cx="7963873" cy="518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8675" name="Content Placeholder 4" descr="1805374441_402e2f893a_o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3813" y="0"/>
            <a:ext cx="5595938" cy="6799263"/>
          </a:xfrm>
        </p:spPr>
      </p:pic>
      <p:sp>
        <p:nvSpPr>
          <p:cNvPr id="28676" name="TextBox 7"/>
          <p:cNvSpPr txBox="1">
            <a:spLocks noChangeArrowheads="1"/>
          </p:cNvSpPr>
          <p:nvPr/>
        </p:nvSpPr>
        <p:spPr bwMode="auto">
          <a:xfrm>
            <a:off x="5594350" y="1330325"/>
            <a:ext cx="3841750" cy="616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179" tIns="40589" rIns="81179" bIns="40589">
            <a:prstTxWarp prst="textNoShape">
              <a:avLst/>
            </a:prstTxWarp>
            <a:spAutoFit/>
          </a:bodyPr>
          <a:lstStyle/>
          <a:p>
            <a:pPr defTabSz="811213"/>
            <a:r>
              <a:rPr lang="en-US" sz="3600">
                <a:solidFill>
                  <a:srgbClr val="1E4649"/>
                </a:solidFill>
              </a:rPr>
              <a:t>Open =</a:t>
            </a:r>
          </a:p>
          <a:p>
            <a:pPr defTabSz="811213">
              <a:buFont typeface="Arial" charset="0"/>
              <a:buChar char="•"/>
            </a:pPr>
            <a:r>
              <a:rPr lang="en-US" sz="3600">
                <a:solidFill>
                  <a:srgbClr val="1E4649"/>
                </a:solidFill>
              </a:rPr>
              <a:t> Unlimited</a:t>
            </a:r>
          </a:p>
          <a:p>
            <a:pPr defTabSz="811213">
              <a:buFont typeface="Arial" charset="0"/>
              <a:buChar char="•"/>
            </a:pPr>
            <a:r>
              <a:rPr lang="en-US" sz="3600">
                <a:solidFill>
                  <a:srgbClr val="1E4649"/>
                </a:solidFill>
              </a:rPr>
              <a:t> Freed</a:t>
            </a:r>
          </a:p>
          <a:p>
            <a:pPr defTabSz="811213">
              <a:buFont typeface="Arial" charset="0"/>
              <a:buChar char="•"/>
            </a:pPr>
            <a:r>
              <a:rPr lang="en-US" sz="3600">
                <a:solidFill>
                  <a:srgbClr val="1E4649"/>
                </a:solidFill>
              </a:rPr>
              <a:t> Free</a:t>
            </a:r>
          </a:p>
          <a:p>
            <a:pPr defTabSz="811213"/>
            <a:r>
              <a:rPr lang="en-US" sz="3600">
                <a:solidFill>
                  <a:srgbClr val="1E4649"/>
                </a:solidFill>
              </a:rPr>
              <a:t>AND</a:t>
            </a:r>
          </a:p>
          <a:p>
            <a:pPr defTabSz="811213">
              <a:buFont typeface="Arial" charset="0"/>
              <a:buChar char="•"/>
            </a:pPr>
            <a:r>
              <a:rPr lang="en-US" sz="3600">
                <a:solidFill>
                  <a:srgbClr val="1E4649"/>
                </a:solidFill>
              </a:rPr>
              <a:t> Available</a:t>
            </a:r>
          </a:p>
          <a:p>
            <a:pPr defTabSz="811213">
              <a:buFont typeface="Arial" charset="0"/>
              <a:buChar char="•"/>
            </a:pPr>
            <a:r>
              <a:rPr lang="en-US" sz="3600">
                <a:solidFill>
                  <a:srgbClr val="1E4649"/>
                </a:solidFill>
              </a:rPr>
              <a:t> Accessible</a:t>
            </a:r>
          </a:p>
          <a:p>
            <a:pPr defTabSz="811213">
              <a:buFont typeface="Arial" charset="0"/>
              <a:buChar char="•"/>
            </a:pPr>
            <a:r>
              <a:rPr lang="en-US" sz="3600">
                <a:solidFill>
                  <a:srgbClr val="1E4649"/>
                </a:solidFill>
              </a:rPr>
              <a:t> Connected</a:t>
            </a:r>
          </a:p>
          <a:p>
            <a:pPr defTabSz="811213">
              <a:buFont typeface="Arial" charset="0"/>
              <a:buChar char="•"/>
            </a:pPr>
            <a:r>
              <a:rPr lang="en-US" sz="3600">
                <a:solidFill>
                  <a:srgbClr val="1E4649"/>
                </a:solidFill>
              </a:rPr>
              <a:t> Empowered</a:t>
            </a:r>
          </a:p>
          <a:p>
            <a:pPr defTabSz="811213"/>
            <a:endParaRPr lang="en-US" sz="3600">
              <a:solidFill>
                <a:srgbClr val="E3284A"/>
              </a:solidFill>
            </a:endParaRPr>
          </a:p>
          <a:p>
            <a:pPr defTabSz="811213">
              <a:buFont typeface="Arial" charset="0"/>
              <a:buChar char="•"/>
            </a:pPr>
            <a:endParaRPr lang="en-US" sz="2700">
              <a:solidFill>
                <a:srgbClr val="E3284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75" y="530225"/>
            <a:ext cx="8226425" cy="735013"/>
          </a:xfrm>
        </p:spPr>
        <p:txBody>
          <a:bodyPr/>
          <a:lstStyle/>
          <a:p>
            <a:pPr eaLnBrk="1" hangingPunct="1"/>
            <a:r>
              <a:rPr lang="en-GB" smtClean="0"/>
              <a:t>Social media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2479675"/>
            <a:ext cx="8226425" cy="463550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9700" name="Picture 4" descr="untit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4763"/>
            <a:ext cx="9144000" cy="558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defTabSz="457138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mtClean="0">
              <a:ea typeface="+mn-ea"/>
              <a:cs typeface="+mn-cs"/>
            </a:endParaRPr>
          </a:p>
        </p:txBody>
      </p:sp>
      <p:pic>
        <p:nvPicPr>
          <p:cNvPr id="3072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7" name="Content Placeholder 4" descr="Screen shot 2010-12-02 at 10.51.14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246" r="-10246"/>
          <a:stretch>
            <a:fillRect/>
          </a:stretch>
        </p:blipFill>
        <p:spPr>
          <a:xfrm>
            <a:off x="-658813" y="985838"/>
            <a:ext cx="10120313" cy="5565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4013" y="590550"/>
            <a:ext cx="8332787" cy="5397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u="sng" dirty="0"/>
              <a:t>COMMON GOAL:</a:t>
            </a:r>
            <a:r>
              <a:rPr lang="en-US" sz="1400" dirty="0"/>
              <a:t>  To dramatically increase the proportion of community college students who are mathematically prepared to succeed in further academic study and/or occupational pursuits. </a:t>
            </a:r>
            <a:endParaRPr lang="en-US" sz="1400" b="1" u="sng" dirty="0"/>
          </a:p>
        </p:txBody>
      </p:sp>
      <p:sp>
        <p:nvSpPr>
          <p:cNvPr id="6" name="Rounded Rectangle 5"/>
          <p:cNvSpPr/>
          <p:nvPr/>
        </p:nvSpPr>
        <p:spPr>
          <a:xfrm>
            <a:off x="381000" y="1246188"/>
            <a:ext cx="15240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/>
              <a:t>STUDENT CHARACTERISTICS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00250" y="1246188"/>
            <a:ext cx="4848225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/>
              <a:t>PROBLEM SPACE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934200" y="1246188"/>
            <a:ext cx="1752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/>
              <a:t>COMMON</a:t>
            </a:r>
          </a:p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/>
              <a:t>OUTCOMES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1779588"/>
            <a:ext cx="1514475" cy="36861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15888" indent="-115888" defTabSz="457138" fontAlgn="auto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Mathematics skills, understanding</a:t>
            </a:r>
          </a:p>
          <a:p>
            <a:pPr marL="115888" indent="-115888" defTabSz="457138" fontAlgn="auto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Math and school histories</a:t>
            </a:r>
          </a:p>
          <a:p>
            <a:pPr marL="115888" indent="-115888" defTabSz="457138" fontAlgn="auto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Work-family factors affecting persistence</a:t>
            </a:r>
          </a:p>
          <a:p>
            <a:pPr marL="115888" indent="-115888" defTabSz="457138" fontAlgn="auto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Reading &amp; Writing proficiencies (all students)</a:t>
            </a:r>
          </a:p>
          <a:p>
            <a:pPr marL="115888" indent="-115888" defTabSz="457138" fontAlgn="auto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Non-English-Background student characteristics</a:t>
            </a:r>
          </a:p>
          <a:p>
            <a:pPr marL="115888" indent="-115888" defTabSz="457138" fontAlgn="auto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Social Capital; “College Knowledge”</a:t>
            </a:r>
          </a:p>
          <a:p>
            <a:pPr marL="115888" indent="-115888" defTabSz="457138" fontAlgn="auto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Self-Efficacy; Motivation; Career &amp; Educational Aspirations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62775" y="1779588"/>
            <a:ext cx="1724025" cy="37004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defRPr/>
            </a:pPr>
            <a:r>
              <a:rPr lang="en-US" sz="1100" b="1" u="sng" dirty="0"/>
              <a:t>Content:</a:t>
            </a:r>
          </a:p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Numbers</a:t>
            </a:r>
          </a:p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Proportional reasoning</a:t>
            </a:r>
          </a:p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Probability/Statistics</a:t>
            </a:r>
          </a:p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Functions</a:t>
            </a:r>
          </a:p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defRPr/>
            </a:pPr>
            <a:r>
              <a:rPr lang="en-US" sz="1100" b="1" u="sng" dirty="0"/>
              <a:t>“Adding it Up” Strands:</a:t>
            </a:r>
          </a:p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Conceptual understanding</a:t>
            </a:r>
          </a:p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Procedural fluency</a:t>
            </a:r>
          </a:p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Strategic competence</a:t>
            </a:r>
          </a:p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Adaptive reasoning</a:t>
            </a:r>
          </a:p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Productive disposition</a:t>
            </a:r>
          </a:p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defRPr/>
            </a:pPr>
            <a:r>
              <a:rPr lang="en-US" sz="1100" b="1" u="sng" dirty="0"/>
              <a:t>Social Capital:</a:t>
            </a:r>
          </a:p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Study Skills</a:t>
            </a:r>
          </a:p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Motivation</a:t>
            </a:r>
          </a:p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Self-Regulation</a:t>
            </a:r>
          </a:p>
          <a:p>
            <a:pPr marL="115888" indent="-115888" defTabSz="457138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en-US" sz="1100" b="1" u="sng" dirty="0"/>
              <a:t>Consequential Validity:</a:t>
            </a:r>
          </a:p>
          <a:p>
            <a:pPr marL="115888" indent="-115888" defTabSz="457138" fontAlgn="auto"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100" dirty="0"/>
              <a:t>Success in later courses</a:t>
            </a:r>
          </a:p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100" dirty="0"/>
          </a:p>
          <a:p>
            <a:pPr marL="115888" indent="-115888" defTabSz="457138" fontAlgn="auto">
              <a:spcBef>
                <a:spcPts val="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100" dirty="0"/>
          </a:p>
        </p:txBody>
      </p:sp>
      <p:sp>
        <p:nvSpPr>
          <p:cNvPr id="12" name="Rectangle 11"/>
          <p:cNvSpPr/>
          <p:nvPr/>
        </p:nvSpPr>
        <p:spPr>
          <a:xfrm>
            <a:off x="2009775" y="1779588"/>
            <a:ext cx="2333625" cy="24177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15888" indent="-115888" algn="ctr" defTabSz="457138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en-US" sz="1400" b="1" u="sng" dirty="0"/>
              <a:t>Instructional System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19600" y="1779588"/>
            <a:ext cx="2419350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15888" indent="-115888" algn="ctr" defTabSz="457138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en-US" sz="1200" b="1" u="sng" dirty="0"/>
              <a:t>Information Infrastructure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19600" y="3213100"/>
            <a:ext cx="2419350" cy="12255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15888" indent="-115888" algn="ctr" defTabSz="457138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en-US" sz="1200" b="1" u="sng" dirty="0"/>
              <a:t>Student Support System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09775" y="4265613"/>
            <a:ext cx="2333625" cy="12144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15888" indent="-115888" algn="ctr" defTabSz="457138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en-US" sz="1200" b="1" u="sng" dirty="0"/>
              <a:t>Human Resource System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19600" y="4494213"/>
            <a:ext cx="2419350" cy="9715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115888" indent="-115888" algn="ctr" defTabSz="457138" fontAlgn="auto">
              <a:spcBef>
                <a:spcPts val="400"/>
              </a:spcBef>
              <a:spcAft>
                <a:spcPts val="0"/>
              </a:spcAft>
              <a:defRPr/>
            </a:pPr>
            <a:r>
              <a:rPr lang="en-US" sz="1200" b="1" u="sng" dirty="0"/>
              <a:t>Governance</a:t>
            </a:r>
          </a:p>
          <a:p>
            <a:pPr marL="115888" indent="-115888"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1" dirty="0"/>
              <a:t>(affects all systems)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052638" y="2492375"/>
            <a:ext cx="1116012" cy="433388"/>
          </a:xfrm>
          <a:prstGeom prst="roundRect">
            <a:avLst/>
          </a:prstGeom>
          <a:solidFill>
            <a:srgbClr val="FFFF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Aligning </a:t>
            </a:r>
          </a:p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solidFill>
                  <a:schemeClr val="tx1"/>
                </a:solidFill>
              </a:rPr>
              <a:t>LEARNING</a:t>
            </a:r>
            <a:r>
              <a:rPr lang="en-US" sz="800" dirty="0">
                <a:solidFill>
                  <a:schemeClr val="tx1"/>
                </a:solidFill>
              </a:rPr>
              <a:t> </a:t>
            </a:r>
            <a:r>
              <a:rPr lang="en-US" sz="800" b="1" dirty="0">
                <a:solidFill>
                  <a:schemeClr val="tx1"/>
                </a:solidFill>
              </a:rPr>
              <a:t>GOALS</a:t>
            </a:r>
            <a:r>
              <a:rPr lang="en-US" sz="800" dirty="0">
                <a:solidFill>
                  <a:schemeClr val="tx1"/>
                </a:solidFill>
              </a:rPr>
              <a:t> </a:t>
            </a:r>
          </a:p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w/ career opportunities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052638" y="2066925"/>
            <a:ext cx="1116012" cy="388938"/>
          </a:xfrm>
          <a:prstGeom prst="roundRect">
            <a:avLst/>
          </a:prstGeom>
          <a:solidFill>
            <a:srgbClr val="FFC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Guiding student </a:t>
            </a:r>
            <a:r>
              <a:rPr lang="en-US" sz="800" b="1" dirty="0">
                <a:solidFill>
                  <a:schemeClr val="tx1"/>
                </a:solidFill>
              </a:rPr>
              <a:t>PLACEMENT &amp; PROGRAM OF STUDY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052638" y="2960688"/>
            <a:ext cx="1116012" cy="404812"/>
          </a:xfrm>
          <a:prstGeom prst="roundRect">
            <a:avLst/>
          </a:prstGeom>
          <a:solidFill>
            <a:srgbClr val="FFC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Ideating the </a:t>
            </a:r>
          </a:p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solidFill>
                  <a:schemeClr val="tx1"/>
                </a:solidFill>
              </a:rPr>
              <a:t>SOCIAL ORGANIZATION OF TEACHING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52638" y="3408363"/>
            <a:ext cx="1116012" cy="2952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Smoothing the path I: </a:t>
            </a:r>
          </a:p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solidFill>
                  <a:schemeClr val="tx1"/>
                </a:solidFill>
              </a:rPr>
              <a:t>HS-CC ALIGNMENT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235325" y="3621088"/>
            <a:ext cx="1060450" cy="528637"/>
          </a:xfrm>
          <a:prstGeom prst="roundRect">
            <a:avLst/>
          </a:prstGeom>
          <a:solidFill>
            <a:srgbClr val="FFFF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Strengthening </a:t>
            </a:r>
            <a:r>
              <a:rPr lang="en-US" sz="800" b="1" dirty="0">
                <a:solidFill>
                  <a:schemeClr val="tx1"/>
                </a:solidFill>
              </a:rPr>
              <a:t>CURRICULAR PACING &amp; COHERENCE </a:t>
            </a:r>
          </a:p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for student learning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235325" y="2066925"/>
            <a:ext cx="1060450" cy="469900"/>
          </a:xfrm>
          <a:prstGeom prst="roundRect">
            <a:avLst/>
          </a:prstGeom>
          <a:solidFill>
            <a:srgbClr val="FFFF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Revisiting </a:t>
            </a:r>
            <a:r>
              <a:rPr lang="en-US" sz="800" b="1" dirty="0">
                <a:solidFill>
                  <a:schemeClr val="tx1"/>
                </a:solidFill>
              </a:rPr>
              <a:t>BELIEFS ABOUT LEARNING MATHEMATICS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35325" y="2597150"/>
            <a:ext cx="1060450" cy="333375"/>
          </a:xfrm>
          <a:prstGeom prst="roundRect">
            <a:avLst/>
          </a:prstGeom>
          <a:solidFill>
            <a:srgbClr val="FFC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Minimizing </a:t>
            </a:r>
            <a:r>
              <a:rPr lang="en-US" sz="800" b="1" dirty="0">
                <a:solidFill>
                  <a:schemeClr val="tx1"/>
                </a:solidFill>
              </a:rPr>
              <a:t>COURSE SEQUENCE HURDLES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252788" y="2967038"/>
            <a:ext cx="1042987" cy="619125"/>
          </a:xfrm>
          <a:prstGeom prst="roundRect">
            <a:avLst/>
          </a:prstGeom>
          <a:solidFill>
            <a:srgbClr val="FFFF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Developing and embracing </a:t>
            </a:r>
          </a:p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solidFill>
                  <a:schemeClr val="tx1"/>
                </a:solidFill>
              </a:rPr>
              <a:t>EVIDENCE-BASED INSTRUCTIONAL PRACTICES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47875" y="3725863"/>
            <a:ext cx="1125538" cy="423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Smoothing the path II: </a:t>
            </a:r>
            <a:r>
              <a:rPr lang="en-US" sz="800" b="1" dirty="0">
                <a:solidFill>
                  <a:schemeClr val="tx1"/>
                </a:solidFill>
              </a:rPr>
              <a:t>TRANSFER REQUIREMENTS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495800" y="2076450"/>
            <a:ext cx="1057275" cy="474663"/>
          </a:xfrm>
          <a:prstGeom prst="roundRect">
            <a:avLst/>
          </a:prstGeom>
          <a:solidFill>
            <a:srgbClr val="FFC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solidFill>
                  <a:schemeClr val="tx1"/>
                </a:solidFill>
              </a:rPr>
              <a:t>MONITORING STUDENT PROGRESS </a:t>
            </a:r>
          </a:p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towards success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686425" y="2076450"/>
            <a:ext cx="1096963" cy="5715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Focusing institutional</a:t>
            </a:r>
            <a:r>
              <a:rPr lang="en-US" sz="800" b="1" dirty="0">
                <a:solidFill>
                  <a:schemeClr val="tx1"/>
                </a:solidFill>
              </a:rPr>
              <a:t> RESEARCH ON INSTRUCTIONAL IMPROVEMENT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686425" y="2713038"/>
            <a:ext cx="1096963" cy="382587"/>
          </a:xfrm>
          <a:prstGeom prst="roundRect">
            <a:avLst/>
          </a:prstGeom>
          <a:solidFill>
            <a:srgbClr val="FFFF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Strengthening </a:t>
            </a:r>
            <a:r>
              <a:rPr lang="en-US" sz="800" b="1" dirty="0">
                <a:solidFill>
                  <a:schemeClr val="tx1"/>
                </a:solidFill>
              </a:rPr>
              <a:t>DATA TO SUPPORT INSTRUCTION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495800" y="2609850"/>
            <a:ext cx="1057275" cy="4857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Creating a universal </a:t>
            </a:r>
            <a:r>
              <a:rPr lang="en-US" sz="800" b="1" dirty="0">
                <a:solidFill>
                  <a:schemeClr val="tx1"/>
                </a:solidFill>
              </a:rPr>
              <a:t>STUDENT-CENTRIC DATA SYSTEM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518025" y="3475038"/>
            <a:ext cx="1111250" cy="561975"/>
          </a:xfrm>
          <a:prstGeom prst="roundRect">
            <a:avLst/>
          </a:prstGeom>
          <a:solidFill>
            <a:srgbClr val="FFC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Strengthening </a:t>
            </a:r>
          </a:p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solidFill>
                  <a:schemeClr val="tx1"/>
                </a:solidFill>
              </a:rPr>
              <a:t>STUDENT CONNECTIONS </a:t>
            </a:r>
            <a:r>
              <a:rPr lang="en-US" sz="800" dirty="0">
                <a:solidFill>
                  <a:schemeClr val="tx1"/>
                </a:solidFill>
              </a:rPr>
              <a:t>to peers, college and a future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721350" y="3475038"/>
            <a:ext cx="1057275" cy="411162"/>
          </a:xfrm>
          <a:prstGeom prst="roundRect">
            <a:avLst/>
          </a:prstGeom>
          <a:solidFill>
            <a:srgbClr val="FFC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Strengthening </a:t>
            </a:r>
            <a:r>
              <a:rPr lang="en-US" sz="800" b="1" dirty="0">
                <a:solidFill>
                  <a:schemeClr val="tx1"/>
                </a:solidFill>
              </a:rPr>
              <a:t>GUIDANCE FOR STUDENT SUCCESS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085975" y="4533900"/>
            <a:ext cx="1057275" cy="431800"/>
          </a:xfrm>
          <a:prstGeom prst="roundRect">
            <a:avLst/>
          </a:prstGeom>
          <a:solidFill>
            <a:srgbClr val="FFC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solidFill>
                  <a:schemeClr val="tx1"/>
                </a:solidFill>
              </a:rPr>
              <a:t>LEARNING TEACHING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224213" y="4533900"/>
            <a:ext cx="1057275" cy="436563"/>
          </a:xfrm>
          <a:prstGeom prst="roundRect">
            <a:avLst/>
          </a:prstGeom>
          <a:solidFill>
            <a:srgbClr val="FFC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solidFill>
                  <a:schemeClr val="tx1"/>
                </a:solidFill>
              </a:rPr>
              <a:t>ALLOCATING FACULTY RESOURCES </a:t>
            </a:r>
          </a:p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for student success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085975" y="5024438"/>
            <a:ext cx="1057275" cy="387350"/>
          </a:xfrm>
          <a:prstGeom prst="roundRect">
            <a:avLst/>
          </a:prstGeom>
          <a:solidFill>
            <a:srgbClr val="FFC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solidFill>
                  <a:schemeClr val="tx1"/>
                </a:solidFill>
              </a:rPr>
              <a:t>HIRING FOR EFFECTIVE TEACHING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224213" y="5014913"/>
            <a:ext cx="1057275" cy="396875"/>
          </a:xfrm>
          <a:prstGeom prst="roundRect">
            <a:avLst/>
          </a:prstGeom>
          <a:solidFill>
            <a:srgbClr val="FFC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solidFill>
                  <a:schemeClr val="tx1"/>
                </a:solidFill>
              </a:rPr>
              <a:t>FACULTY EVALUATION </a:t>
            </a:r>
            <a:r>
              <a:rPr lang="en-US" sz="800" dirty="0">
                <a:solidFill>
                  <a:schemeClr val="tx1"/>
                </a:solidFill>
              </a:rPr>
              <a:t>for improving instruction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519613" y="4941888"/>
            <a:ext cx="1057275" cy="4699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solidFill>
                  <a:schemeClr val="tx1"/>
                </a:solidFill>
              </a:rPr>
              <a:t>REFORM INCENTIVES </a:t>
            </a:r>
            <a:r>
              <a:rPr lang="en-US" sz="800" dirty="0">
                <a:solidFill>
                  <a:schemeClr val="tx1"/>
                </a:solidFill>
              </a:rPr>
              <a:t>for improving teaching and  learning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662613" y="4949825"/>
            <a:ext cx="1057275" cy="4619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1" dirty="0">
                <a:solidFill>
                  <a:schemeClr val="tx1"/>
                </a:solidFill>
              </a:rPr>
              <a:t>ALIGNING RESOURCES </a:t>
            </a:r>
            <a:r>
              <a:rPr lang="en-US" sz="800" dirty="0">
                <a:solidFill>
                  <a:schemeClr val="tx1"/>
                </a:solidFill>
              </a:rPr>
              <a:t>for student success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384425" y="5768975"/>
            <a:ext cx="1335088" cy="361950"/>
          </a:xfrm>
          <a:prstGeom prst="roundRect">
            <a:avLst/>
          </a:prstGeom>
          <a:solidFill>
            <a:srgbClr val="FFFF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Challenges at the Instructional Level</a:t>
            </a:r>
          </a:p>
        </p:txBody>
      </p:sp>
      <p:sp>
        <p:nvSpPr>
          <p:cNvPr id="32803" name="TextBox 39"/>
          <p:cNvSpPr txBox="1">
            <a:spLocks noChangeArrowheads="1"/>
          </p:cNvSpPr>
          <p:nvPr/>
        </p:nvSpPr>
        <p:spPr bwMode="auto">
          <a:xfrm>
            <a:off x="1322388" y="5573712"/>
            <a:ext cx="582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Key: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995738" y="5768975"/>
            <a:ext cx="1335087" cy="361950"/>
          </a:xfrm>
          <a:prstGeom prst="roundRect">
            <a:avLst/>
          </a:prstGeom>
          <a:solidFill>
            <a:srgbClr val="FFCC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Challenges at the 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Institutional Level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607050" y="5768975"/>
            <a:ext cx="1333500" cy="3619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</a:rPr>
              <a:t>Challenges at the </a:t>
            </a:r>
            <a:br>
              <a:rPr lang="en-US" sz="11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System/Field Level</a:t>
            </a:r>
          </a:p>
        </p:txBody>
      </p:sp>
      <p:sp>
        <p:nvSpPr>
          <p:cNvPr id="32806" name="TextBox 42"/>
          <p:cNvSpPr txBox="1">
            <a:spLocks noChangeArrowheads="1"/>
          </p:cNvSpPr>
          <p:nvPr/>
        </p:nvSpPr>
        <p:spPr bwMode="auto">
          <a:xfrm>
            <a:off x="2676525" y="5500688"/>
            <a:ext cx="7635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bri" charset="0"/>
              </a:rPr>
              <a:t>(Yellow)</a:t>
            </a:r>
          </a:p>
        </p:txBody>
      </p:sp>
      <p:sp>
        <p:nvSpPr>
          <p:cNvPr id="32807" name="TextBox 43"/>
          <p:cNvSpPr txBox="1">
            <a:spLocks noChangeArrowheads="1"/>
          </p:cNvSpPr>
          <p:nvPr/>
        </p:nvSpPr>
        <p:spPr bwMode="auto">
          <a:xfrm>
            <a:off x="4298950" y="5500688"/>
            <a:ext cx="603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bri" charset="0"/>
              </a:rPr>
              <a:t>(Pink)</a:t>
            </a:r>
          </a:p>
        </p:txBody>
      </p:sp>
      <p:sp>
        <p:nvSpPr>
          <p:cNvPr id="32808" name="TextBox 44"/>
          <p:cNvSpPr txBox="1">
            <a:spLocks noChangeArrowheads="1"/>
          </p:cNvSpPr>
          <p:nvPr/>
        </p:nvSpPr>
        <p:spPr bwMode="auto">
          <a:xfrm>
            <a:off x="5949950" y="5500688"/>
            <a:ext cx="741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Calibri" charset="0"/>
              </a:rPr>
              <a:t>(Green)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726113" y="3919538"/>
            <a:ext cx="1057275" cy="479425"/>
          </a:xfrm>
          <a:prstGeom prst="roundRect">
            <a:avLst/>
          </a:prstGeom>
          <a:solidFill>
            <a:srgbClr val="FFFF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1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chemeClr val="tx1"/>
                </a:solidFill>
              </a:rPr>
              <a:t>Building on-ramps to effectively </a:t>
            </a:r>
            <a:r>
              <a:rPr lang="en-US" sz="800" b="1" dirty="0">
                <a:solidFill>
                  <a:schemeClr val="tx1"/>
                </a:solidFill>
              </a:rPr>
              <a:t>TRANSITION </a:t>
            </a:r>
            <a:r>
              <a:rPr lang="en-US" sz="800" dirty="0">
                <a:solidFill>
                  <a:schemeClr val="tx1"/>
                </a:solidFill>
              </a:rPr>
              <a:t>students into college</a:t>
            </a:r>
          </a:p>
        </p:txBody>
      </p:sp>
      <p:sp>
        <p:nvSpPr>
          <p:cNvPr id="46" name="Date Placeholder 4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11/17/2009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839200" cy="762000"/>
          </a:xfrm>
        </p:spPr>
        <p:txBody>
          <a:bodyPr/>
          <a:lstStyle/>
          <a:p>
            <a:r>
              <a:rPr lang="en-US" dirty="0" smtClean="0"/>
              <a:t>OER as</a:t>
            </a:r>
            <a:br>
              <a:rPr lang="en-US" dirty="0" smtClean="0"/>
            </a:br>
            <a:r>
              <a:rPr lang="en-US" dirty="0" smtClean="0"/>
              <a:t>Change </a:t>
            </a:r>
            <a:br>
              <a:rPr lang="en-US" dirty="0" smtClean="0"/>
            </a:br>
            <a:r>
              <a:rPr lang="en-US" dirty="0" smtClean="0"/>
              <a:t>agent</a:t>
            </a:r>
            <a:endParaRPr lang="en-US" dirty="0"/>
          </a:p>
        </p:txBody>
      </p:sp>
      <p:pic>
        <p:nvPicPr>
          <p:cNvPr id="5" name="Content Placeholder 4" descr="P104066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406" r="-22406"/>
          <a:stretch>
            <a:fillRect/>
          </a:stretch>
        </p:blipFill>
        <p:spPr>
          <a:xfrm>
            <a:off x="3810000" y="0"/>
            <a:ext cx="6324600" cy="327134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 descr="P10402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1" y="0"/>
            <a:ext cx="2438400" cy="3258277"/>
          </a:xfrm>
          <a:prstGeom prst="rect">
            <a:avLst/>
          </a:prstGeom>
        </p:spPr>
      </p:pic>
      <p:pic>
        <p:nvPicPr>
          <p:cNvPr id="7" name="Picture 6" descr="3585194154_94237c25b1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3276600"/>
            <a:ext cx="4775200" cy="3581400"/>
          </a:xfrm>
          <a:prstGeom prst="rect">
            <a:avLst/>
          </a:prstGeom>
        </p:spPr>
      </p:pic>
      <p:pic>
        <p:nvPicPr>
          <p:cNvPr id="8" name="Picture 7" descr="P101059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3190240"/>
            <a:ext cx="2750820" cy="36677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859340"/>
            <a:ext cx="19975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Individual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Institution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Discipline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Government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grittePip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4159" r="-2415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04800"/>
            <a:ext cx="661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“The map is not the territory”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914400"/>
            <a:ext cx="3416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Alfred Korzybski via Tim O’Reilly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1828800" y="3581400"/>
            <a:ext cx="2137852" cy="2819400"/>
            <a:chOff x="1828800" y="3581400"/>
            <a:chExt cx="2137852" cy="2819400"/>
          </a:xfrm>
        </p:grpSpPr>
        <p:pic>
          <p:nvPicPr>
            <p:cNvPr id="18469" name="Picture 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9163" y="3581400"/>
              <a:ext cx="1544638" cy="1905000"/>
            </a:xfrm>
            <a:prstGeom prst="rect">
              <a:avLst/>
            </a:prstGeom>
            <a:solidFill>
              <a:srgbClr val="81CCFF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sp>
          <p:nvSpPr>
            <p:cNvPr id="4" name="Line 67"/>
            <p:cNvSpPr>
              <a:spLocks noChangeShapeType="1"/>
            </p:cNvSpPr>
            <p:nvPr/>
          </p:nvSpPr>
          <p:spPr bwMode="auto">
            <a:xfrm>
              <a:off x="2383364" y="4377264"/>
              <a:ext cx="1198035" cy="0"/>
            </a:xfrm>
            <a:prstGeom prst="line">
              <a:avLst/>
            </a:prstGeom>
            <a:noFill/>
            <a:ln w="76200" cap="flat" cmpd="sng" algn="ctr">
              <a:solidFill>
                <a:srgbClr val="FFFF00">
                  <a:alpha val="5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Line 82"/>
            <p:cNvSpPr>
              <a:spLocks noChangeShapeType="1"/>
            </p:cNvSpPr>
            <p:nvPr/>
          </p:nvSpPr>
          <p:spPr bwMode="auto">
            <a:xfrm>
              <a:off x="1828800" y="4326024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 Box 81"/>
            <p:cNvSpPr txBox="1">
              <a:spLocks noChangeArrowheads="1"/>
            </p:cNvSpPr>
            <p:nvPr/>
          </p:nvSpPr>
          <p:spPr bwMode="auto">
            <a:xfrm>
              <a:off x="2133600" y="5496580"/>
              <a:ext cx="17507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400" dirty="0" smtClean="0">
                  <a:solidFill>
                    <a:srgbClr val="FF0000"/>
                  </a:solidFill>
                </a:rPr>
                <a:t>Automated textual </a:t>
              </a:r>
              <a:br>
                <a:rPr lang="en-GB" sz="1400" dirty="0" smtClean="0">
                  <a:solidFill>
                    <a:srgbClr val="FF0000"/>
                  </a:solidFill>
                </a:rPr>
              </a:br>
              <a:r>
                <a:rPr lang="en-GB" sz="1400" dirty="0" err="1" smtClean="0">
                  <a:solidFill>
                    <a:srgbClr val="FF0000"/>
                  </a:solidFill>
                </a:rPr>
                <a:t>markup</a:t>
              </a:r>
              <a:r>
                <a:rPr lang="en-GB" sz="1400" dirty="0" smtClean="0">
                  <a:solidFill>
                    <a:srgbClr val="FF0000"/>
                  </a:solidFill>
                </a:rPr>
                <a:t> (XIP)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52" name="Text Box 80"/>
            <p:cNvSpPr txBox="1">
              <a:spLocks noChangeArrowheads="1"/>
            </p:cNvSpPr>
            <p:nvPr/>
          </p:nvSpPr>
          <p:spPr bwMode="auto">
            <a:xfrm>
              <a:off x="1981200" y="5939135"/>
              <a:ext cx="198545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200" b="0" i="1" dirty="0" err="1" smtClean="0">
                  <a:solidFill>
                    <a:schemeClr val="bg2"/>
                  </a:solidFill>
                </a:rPr>
                <a:t>Ágnes</a:t>
              </a:r>
              <a:r>
                <a:rPr lang="en-GB" sz="1200" b="0" i="1" dirty="0" smtClean="0">
                  <a:solidFill>
                    <a:schemeClr val="bg2"/>
                  </a:solidFill>
                </a:rPr>
                <a:t> </a:t>
              </a:r>
              <a:r>
                <a:rPr lang="en-GB" sz="1200" b="0" i="1" dirty="0" err="1" smtClean="0">
                  <a:solidFill>
                    <a:schemeClr val="bg2"/>
                  </a:solidFill>
                </a:rPr>
                <a:t>Sándor</a:t>
              </a:r>
              <a:r>
                <a:rPr lang="en-GB" sz="1200" b="0" i="1" dirty="0" smtClean="0">
                  <a:solidFill>
                    <a:schemeClr val="bg2"/>
                  </a:solidFill>
                </a:rPr>
                <a:t> </a:t>
              </a:r>
              <a:br>
                <a:rPr lang="en-GB" sz="1200" b="0" i="1" dirty="0" smtClean="0">
                  <a:solidFill>
                    <a:schemeClr val="bg2"/>
                  </a:solidFill>
                </a:rPr>
              </a:br>
              <a:r>
                <a:rPr lang="en-GB" sz="1200" b="0" i="1" dirty="0" smtClean="0">
                  <a:solidFill>
                    <a:schemeClr val="bg2"/>
                  </a:solidFill>
                </a:rPr>
                <a:t>OLnet Fellow, Xerox</a:t>
              </a:r>
              <a:endParaRPr lang="en-US" sz="1200" b="0" i="1" dirty="0">
                <a:solidFill>
                  <a:schemeClr val="bg2"/>
                </a:solidFill>
              </a:endParaRPr>
            </a:p>
          </p:txBody>
        </p:sp>
        <p:sp>
          <p:nvSpPr>
            <p:cNvPr id="65" name="Line 67"/>
            <p:cNvSpPr>
              <a:spLocks noChangeShapeType="1"/>
            </p:cNvSpPr>
            <p:nvPr/>
          </p:nvSpPr>
          <p:spPr bwMode="auto">
            <a:xfrm>
              <a:off x="2383365" y="4851402"/>
              <a:ext cx="1198035" cy="0"/>
            </a:xfrm>
            <a:prstGeom prst="line">
              <a:avLst/>
            </a:prstGeom>
            <a:noFill/>
            <a:ln w="76200" cap="flat" cmpd="sng" algn="ctr">
              <a:solidFill>
                <a:srgbClr val="FFFF00">
                  <a:alpha val="54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822286" y="990600"/>
            <a:ext cx="6178714" cy="2438486"/>
            <a:chOff x="1822286" y="990600"/>
            <a:chExt cx="6178714" cy="2438486"/>
          </a:xfrm>
        </p:grpSpPr>
        <p:pic>
          <p:nvPicPr>
            <p:cNvPr id="11284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09800" y="1506624"/>
              <a:ext cx="1533525" cy="1922462"/>
            </a:xfrm>
            <a:prstGeom prst="rect">
              <a:avLst/>
            </a:prstGeom>
            <a:noFill/>
            <a:ln w="28575" cap="flat" cmpd="sng" algn="ctr">
              <a:solidFill>
                <a:srgbClr val="86B83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  <p:pic>
          <p:nvPicPr>
            <p:cNvPr id="4120" name="Picture 73" descr="Tin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538" y="1565362"/>
              <a:ext cx="449263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1" name="Picture 74" descr="Andrei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738" y="2919499"/>
              <a:ext cx="373063" cy="47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2" name="Picture 75" descr="Elpid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538" y="2090824"/>
              <a:ext cx="449263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3" name="Picture 76" descr="Giot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538" y="2505162"/>
              <a:ext cx="449263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2" name="Text Box 80"/>
            <p:cNvSpPr txBox="1">
              <a:spLocks noChangeArrowheads="1"/>
            </p:cNvSpPr>
            <p:nvPr/>
          </p:nvSpPr>
          <p:spPr bwMode="auto">
            <a:xfrm>
              <a:off x="1822286" y="990600"/>
              <a:ext cx="231666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400" dirty="0" smtClean="0">
                  <a:solidFill>
                    <a:srgbClr val="86B83C"/>
                  </a:solidFill>
                </a:rPr>
                <a:t>Template-driven analysis </a:t>
              </a:r>
              <a:br>
                <a:rPr lang="en-GB" sz="1400" dirty="0" smtClean="0">
                  <a:solidFill>
                    <a:srgbClr val="86B83C"/>
                  </a:solidFill>
                </a:rPr>
              </a:br>
              <a:r>
                <a:rPr lang="en-GB" sz="1400" dirty="0" smtClean="0">
                  <a:solidFill>
                    <a:srgbClr val="86B83C"/>
                  </a:solidFill>
                </a:rPr>
                <a:t>by OLnet researchers</a:t>
              </a:r>
              <a:endParaRPr lang="en-US" sz="1400" dirty="0">
                <a:solidFill>
                  <a:srgbClr val="86B83C"/>
                </a:solidFill>
              </a:endParaRPr>
            </a:p>
          </p:txBody>
        </p:sp>
        <p:sp>
          <p:nvSpPr>
            <p:cNvPr id="18454" name="Line 82"/>
            <p:cNvSpPr>
              <a:spLocks noChangeShapeType="1"/>
            </p:cNvSpPr>
            <p:nvPr/>
          </p:nvSpPr>
          <p:spPr bwMode="auto">
            <a:xfrm>
              <a:off x="1828800" y="3106824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 Box 80"/>
            <p:cNvSpPr txBox="1">
              <a:spLocks noChangeArrowheads="1"/>
            </p:cNvSpPr>
            <p:nvPr/>
          </p:nvSpPr>
          <p:spPr bwMode="auto">
            <a:xfrm>
              <a:off x="4025232" y="990600"/>
              <a:ext cx="39757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1200" b="0" i="1" dirty="0" err="1" smtClean="0">
                  <a:solidFill>
                    <a:schemeClr val="bg2"/>
                  </a:solidFill>
                </a:rPr>
                <a:t>Panagiota</a:t>
              </a:r>
              <a:r>
                <a:rPr lang="en-GB" sz="1200" b="0" i="1" dirty="0" smtClean="0">
                  <a:solidFill>
                    <a:schemeClr val="bg2"/>
                  </a:solidFill>
                </a:rPr>
                <a:t> </a:t>
              </a:r>
              <a:r>
                <a:rPr lang="en-GB" sz="1200" b="0" i="1" dirty="0" err="1" smtClean="0">
                  <a:solidFill>
                    <a:schemeClr val="bg2"/>
                  </a:solidFill>
                </a:rPr>
                <a:t>Alevizou</a:t>
              </a:r>
              <a:r>
                <a:rPr lang="en-GB" sz="1200" b="0" i="1" dirty="0" smtClean="0">
                  <a:solidFill>
                    <a:schemeClr val="bg2"/>
                  </a:solidFill>
                </a:rPr>
                <a:t>, </a:t>
              </a:r>
              <a:r>
                <a:rPr lang="en-US" sz="1200" b="0" i="1" dirty="0" err="1" smtClean="0">
                  <a:solidFill>
                    <a:schemeClr val="bg2"/>
                  </a:solidFill>
                  <a:ea typeface="ＭＳ Ｐゴシック" pitchFamily="-65" charset="-128"/>
                  <a:cs typeface="ＭＳ Ｐゴシック" pitchFamily="-65" charset="-128"/>
                </a:rPr>
                <a:t>Elpida</a:t>
              </a:r>
              <a:r>
                <a:rPr lang="en-US" sz="1200" b="0" i="1" dirty="0" smtClean="0">
                  <a:solidFill>
                    <a:schemeClr val="bg2"/>
                  </a:solidFill>
                  <a:ea typeface="ＭＳ Ｐゴシック" pitchFamily="-65" charset="-128"/>
                  <a:cs typeface="ＭＳ Ｐゴシック" pitchFamily="-65" charset="-128"/>
                </a:rPr>
                <a:t> </a:t>
              </a:r>
              <a:r>
                <a:rPr lang="en-US" sz="1200" b="0" i="1" dirty="0" err="1" smtClean="0">
                  <a:solidFill>
                    <a:schemeClr val="bg2"/>
                  </a:solidFill>
                  <a:ea typeface="ＭＳ Ｐゴシック" pitchFamily="-65" charset="-128"/>
                  <a:cs typeface="ＭＳ Ｐゴシック" pitchFamily="-65" charset="-128"/>
                </a:rPr>
                <a:t>Makriyannis</a:t>
              </a:r>
              <a:r>
                <a:rPr lang="en-US" sz="1200" b="0" i="1" dirty="0" smtClean="0">
                  <a:solidFill>
                    <a:schemeClr val="bg2"/>
                  </a:solidFill>
                  <a:ea typeface="ＭＳ Ｐゴシック" pitchFamily="-65" charset="-128"/>
                  <a:cs typeface="ＭＳ Ｐゴシック" pitchFamily="-65" charset="-128"/>
                </a:rPr>
                <a:t>, Tina Wilson, </a:t>
              </a:r>
              <a:br>
                <a:rPr lang="en-US" sz="1200" b="0" i="1" dirty="0" smtClean="0">
                  <a:solidFill>
                    <a:schemeClr val="bg2"/>
                  </a:solidFill>
                  <a:ea typeface="ＭＳ Ｐゴシック" pitchFamily="-65" charset="-128"/>
                  <a:cs typeface="ＭＳ Ｐゴシック" pitchFamily="-65" charset="-128"/>
                </a:rPr>
              </a:br>
              <a:r>
                <a:rPr lang="en-US" sz="1200" b="0" i="1" dirty="0" err="1" smtClean="0">
                  <a:solidFill>
                    <a:schemeClr val="bg2"/>
                  </a:solidFill>
                  <a:ea typeface="ＭＳ Ｐゴシック" pitchFamily="-65" charset="-128"/>
                  <a:cs typeface="ＭＳ Ｐゴシック" pitchFamily="-65" charset="-128"/>
                </a:rPr>
                <a:t>Andreia</a:t>
              </a:r>
              <a:r>
                <a:rPr lang="en-US" sz="1200" b="0" i="1" dirty="0" smtClean="0">
                  <a:solidFill>
                    <a:schemeClr val="bg2"/>
                  </a:solidFill>
                  <a:ea typeface="ＭＳ Ｐゴシック" pitchFamily="-65" charset="-128"/>
                  <a:cs typeface="ＭＳ Ｐゴシック" pitchFamily="-65" charset="-128"/>
                </a:rPr>
                <a:t> Inamorato dos Santos, Patrick </a:t>
              </a:r>
              <a:r>
                <a:rPr lang="en-US" sz="1200" b="0" i="1" dirty="0" err="1" smtClean="0">
                  <a:solidFill>
                    <a:schemeClr val="bg2"/>
                  </a:solidFill>
                  <a:ea typeface="ＭＳ Ｐゴシック" pitchFamily="-65" charset="-128"/>
                  <a:cs typeface="ＭＳ Ｐゴシック" pitchFamily="-65" charset="-128"/>
                </a:rPr>
                <a:t>McAndrew</a:t>
              </a:r>
              <a:endParaRPr lang="en-US" sz="1200" b="0" i="1" dirty="0">
                <a:solidFill>
                  <a:schemeClr val="bg2"/>
                </a:solidFill>
              </a:endParaRPr>
            </a:p>
          </p:txBody>
        </p:sp>
      </p:grpSp>
      <p:sp>
        <p:nvSpPr>
          <p:cNvPr id="40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b="0" dirty="0" smtClean="0">
                <a:latin typeface="Arial" charset="0"/>
              </a:rPr>
              <a:t>Hewlett Grantees – an exercise in mapping</a:t>
            </a:r>
            <a:endParaRPr lang="en-US" b="0" dirty="0">
              <a:latin typeface="Arial" charset="0"/>
            </a:endParaRPr>
          </a:p>
        </p:txBody>
      </p:sp>
      <p:sp>
        <p:nvSpPr>
          <p:cNvPr id="4117" name="Text Box 79"/>
          <p:cNvSpPr txBox="1">
            <a:spLocks noChangeArrowheads="1"/>
          </p:cNvSpPr>
          <p:nvPr/>
        </p:nvSpPr>
        <p:spPr bwMode="auto">
          <a:xfrm>
            <a:off x="228600" y="2150976"/>
            <a:ext cx="15568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Hewlett Grantee </a:t>
            </a:r>
            <a:br>
              <a:rPr lang="en-GB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GB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Report (x125)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7175" y="2671849"/>
            <a:ext cx="1544638" cy="1905000"/>
          </a:xfrm>
          <a:prstGeom prst="rect">
            <a:avLst/>
          </a:prstGeom>
          <a:noFill/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/>
          <p:cNvGrpSpPr/>
          <p:nvPr/>
        </p:nvGrpSpPr>
        <p:grpSpPr>
          <a:xfrm>
            <a:off x="3758244" y="1636296"/>
            <a:ext cx="2359753" cy="3375528"/>
            <a:chOff x="3758244" y="1636296"/>
            <a:chExt cx="2359753" cy="3375528"/>
          </a:xfrm>
        </p:grpSpPr>
        <p:pic>
          <p:nvPicPr>
            <p:cNvPr id="4134" name="Picture 5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485" y="1636296"/>
              <a:ext cx="173931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5" name="Line 83"/>
            <p:cNvSpPr>
              <a:spLocks noChangeShapeType="1"/>
            </p:cNvSpPr>
            <p:nvPr/>
          </p:nvSpPr>
          <p:spPr bwMode="auto">
            <a:xfrm>
              <a:off x="3769896" y="3106824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86B83C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83"/>
            <p:cNvSpPr>
              <a:spLocks noChangeShapeType="1"/>
            </p:cNvSpPr>
            <p:nvPr/>
          </p:nvSpPr>
          <p:spPr bwMode="auto">
            <a:xfrm>
              <a:off x="3758244" y="4326024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28"/>
            <p:cNvSpPr>
              <a:spLocks noChangeArrowheads="1"/>
            </p:cNvSpPr>
            <p:nvPr/>
          </p:nvSpPr>
          <p:spPr bwMode="auto">
            <a:xfrm>
              <a:off x="4151085" y="2533509"/>
              <a:ext cx="1966912" cy="2478315"/>
            </a:xfrm>
            <a:prstGeom prst="rect">
              <a:avLst/>
            </a:prstGeom>
            <a:noFill/>
            <a:ln w="28575" cap="flat" cmpd="sng" algn="ctr">
              <a:solidFill>
                <a:srgbClr val="E3169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3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749008"/>
              <a:ext cx="1752600" cy="1110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 Box 80"/>
            <p:cNvSpPr txBox="1">
              <a:spLocks noChangeArrowheads="1"/>
            </p:cNvSpPr>
            <p:nvPr/>
          </p:nvSpPr>
          <p:spPr bwMode="auto">
            <a:xfrm>
              <a:off x="4267200" y="2573424"/>
              <a:ext cx="17526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400" dirty="0" smtClean="0">
                  <a:solidFill>
                    <a:srgbClr val="E3169F"/>
                  </a:solidFill>
                </a:rPr>
                <a:t>Annotation &amp; visualization tools integrating all the analyses</a:t>
              </a:r>
              <a:endParaRPr lang="en-US" sz="1400" dirty="0">
                <a:solidFill>
                  <a:srgbClr val="E3169F"/>
                </a:solidFill>
              </a:endParaRPr>
            </a:p>
          </p:txBody>
        </p:sp>
        <p:sp>
          <p:nvSpPr>
            <p:cNvPr id="58" name="Text Box 80"/>
            <p:cNvSpPr txBox="1">
              <a:spLocks noChangeArrowheads="1"/>
            </p:cNvSpPr>
            <p:nvPr/>
          </p:nvSpPr>
          <p:spPr bwMode="auto">
            <a:xfrm>
              <a:off x="4165385" y="1981200"/>
              <a:ext cx="1746492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600" dirty="0" smtClean="0">
                  <a:solidFill>
                    <a:srgbClr val="E3169F"/>
                  </a:solidFill>
                </a:rPr>
                <a:t>Collective</a:t>
              </a:r>
              <a:br>
                <a:rPr lang="en-GB" sz="1600" dirty="0" smtClean="0">
                  <a:solidFill>
                    <a:srgbClr val="E3169F"/>
                  </a:solidFill>
                </a:rPr>
              </a:br>
              <a:r>
                <a:rPr lang="en-GB" sz="1600" dirty="0" smtClean="0">
                  <a:solidFill>
                    <a:srgbClr val="E3169F"/>
                  </a:solidFill>
                </a:rPr>
                <a:t>Intelligence tool</a:t>
              </a:r>
              <a:endParaRPr lang="en-US" sz="1600" dirty="0">
                <a:solidFill>
                  <a:srgbClr val="E3169F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133369" y="1600200"/>
            <a:ext cx="2477231" cy="4035227"/>
            <a:chOff x="6133369" y="1600200"/>
            <a:chExt cx="2477231" cy="4035227"/>
          </a:xfrm>
        </p:grpSpPr>
        <p:sp>
          <p:nvSpPr>
            <p:cNvPr id="4124" name="Rectangle 28"/>
            <p:cNvSpPr>
              <a:spLocks noChangeArrowheads="1"/>
            </p:cNvSpPr>
            <p:nvPr/>
          </p:nvSpPr>
          <p:spPr bwMode="auto">
            <a:xfrm>
              <a:off x="6491288" y="2530562"/>
              <a:ext cx="1966912" cy="2481262"/>
            </a:xfrm>
            <a:prstGeom prst="rect">
              <a:avLst/>
            </a:prstGeom>
            <a:noFill/>
            <a:ln w="28575" cap="flat" cmpd="sng" algn="ctr">
              <a:solidFill>
                <a:srgbClr val="0072C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8" name="Line 67"/>
            <p:cNvSpPr>
              <a:spLocks noChangeShapeType="1"/>
            </p:cNvSpPr>
            <p:nvPr/>
          </p:nvSpPr>
          <p:spPr bwMode="auto">
            <a:xfrm>
              <a:off x="6133369" y="3640224"/>
              <a:ext cx="304800" cy="0"/>
            </a:xfrm>
            <a:prstGeom prst="line">
              <a:avLst/>
            </a:prstGeom>
            <a:noFill/>
            <a:ln w="28575" cap="flat" cmpd="sng" algn="ctr">
              <a:solidFill>
                <a:srgbClr val="E3169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 Box 80"/>
            <p:cNvSpPr txBox="1">
              <a:spLocks noChangeArrowheads="1"/>
            </p:cNvSpPr>
            <p:nvPr/>
          </p:nvSpPr>
          <p:spPr bwMode="auto">
            <a:xfrm>
              <a:off x="6705600" y="2212142"/>
              <a:ext cx="154150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600" dirty="0" smtClean="0">
                  <a:solidFill>
                    <a:srgbClr val="0072C0"/>
                  </a:solidFill>
                </a:rPr>
                <a:t>Evidence Hub</a:t>
              </a:r>
              <a:endParaRPr lang="en-US" sz="1600" dirty="0">
                <a:solidFill>
                  <a:srgbClr val="0072C0"/>
                </a:solidFill>
              </a:endParaRPr>
            </a:p>
          </p:txBody>
        </p:sp>
        <p:sp>
          <p:nvSpPr>
            <p:cNvPr id="41" name="Text Box 80"/>
            <p:cNvSpPr txBox="1">
              <a:spLocks noChangeArrowheads="1"/>
            </p:cNvSpPr>
            <p:nvPr/>
          </p:nvSpPr>
          <p:spPr bwMode="auto">
            <a:xfrm>
              <a:off x="6593115" y="2537139"/>
              <a:ext cx="1752600" cy="246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400" dirty="0" smtClean="0">
                  <a:solidFill>
                    <a:srgbClr val="86B83C"/>
                  </a:solidFill>
                </a:rPr>
                <a:t>Distilled</a:t>
              </a:r>
              <a:r>
                <a:rPr lang="en-GB" sz="1400" dirty="0" smtClean="0">
                  <a:solidFill>
                    <a:srgbClr val="0072C0"/>
                  </a:solidFill>
                </a:rPr>
                <a:t/>
              </a:r>
              <a:br>
                <a:rPr lang="en-GB" sz="1400" dirty="0" smtClean="0">
                  <a:solidFill>
                    <a:srgbClr val="0072C0"/>
                  </a:solidFill>
                </a:rPr>
              </a:br>
              <a:r>
                <a:rPr lang="en-GB" sz="1400" dirty="0" smtClean="0">
                  <a:solidFill>
                    <a:srgbClr val="0072C0"/>
                  </a:solidFill>
                </a:rPr>
                <a:t>Themes, Challenges, Claims, Evidence, &amp; Documents</a:t>
              </a:r>
              <a:br>
                <a:rPr lang="en-GB" sz="1400" dirty="0" smtClean="0">
                  <a:solidFill>
                    <a:srgbClr val="0072C0"/>
                  </a:solidFill>
                </a:rPr>
              </a:br>
              <a:r>
                <a:rPr lang="en-GB" sz="1400" dirty="0" smtClean="0">
                  <a:solidFill>
                    <a:srgbClr val="86B83C"/>
                  </a:solidFill>
                </a:rPr>
                <a:t>via </a:t>
              </a:r>
              <a:br>
                <a:rPr lang="en-GB" sz="1400" dirty="0" smtClean="0">
                  <a:solidFill>
                    <a:srgbClr val="86B83C"/>
                  </a:solidFill>
                </a:rPr>
              </a:br>
              <a:r>
                <a:rPr lang="en-GB" sz="1400" dirty="0" smtClean="0">
                  <a:solidFill>
                    <a:srgbClr val="0072C0"/>
                  </a:solidFill>
                </a:rPr>
                <a:t>a simplified user interface for the wider community to browse and update</a:t>
              </a:r>
              <a:endParaRPr lang="en-US" sz="1400" dirty="0">
                <a:solidFill>
                  <a:srgbClr val="0072C0"/>
                </a:solidFill>
              </a:endParaRPr>
            </a:p>
          </p:txBody>
        </p:sp>
        <p:sp>
          <p:nvSpPr>
            <p:cNvPr id="57" name="Text Box 80"/>
            <p:cNvSpPr txBox="1">
              <a:spLocks noChangeArrowheads="1"/>
            </p:cNvSpPr>
            <p:nvPr/>
          </p:nvSpPr>
          <p:spPr bwMode="auto">
            <a:xfrm>
              <a:off x="6328852" y="4989096"/>
              <a:ext cx="228174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200" b="0" i="1" dirty="0" smtClean="0">
                  <a:solidFill>
                    <a:schemeClr val="bg2"/>
                  </a:solidFill>
                </a:rPr>
                <a:t>Michelle </a:t>
              </a:r>
              <a:r>
                <a:rPr lang="en-GB" sz="1200" b="0" i="1" dirty="0" err="1" smtClean="0">
                  <a:solidFill>
                    <a:schemeClr val="bg2"/>
                  </a:solidFill>
                </a:rPr>
                <a:t>Bachler</a:t>
              </a:r>
              <a:r>
                <a:rPr lang="en-GB" sz="1200" b="0" i="1" dirty="0" smtClean="0">
                  <a:solidFill>
                    <a:schemeClr val="bg2"/>
                  </a:solidFill>
                </a:rPr>
                <a:t/>
              </a:r>
              <a:br>
                <a:rPr lang="en-GB" sz="1200" b="0" i="1" dirty="0" smtClean="0">
                  <a:solidFill>
                    <a:schemeClr val="bg2"/>
                  </a:solidFill>
                </a:rPr>
              </a:br>
              <a:r>
                <a:rPr lang="en-GB" sz="1200" b="0" i="1" dirty="0" smtClean="0">
                  <a:solidFill>
                    <a:schemeClr val="bg2"/>
                  </a:solidFill>
                </a:rPr>
                <a:t>Anna De </a:t>
              </a:r>
              <a:r>
                <a:rPr lang="en-GB" sz="1200" b="0" i="1" dirty="0" err="1" smtClean="0">
                  <a:solidFill>
                    <a:schemeClr val="bg2"/>
                  </a:solidFill>
                </a:rPr>
                <a:t>Liddo</a:t>
              </a:r>
              <a:r>
                <a:rPr lang="en-GB" sz="1200" b="0" i="1" dirty="0" smtClean="0">
                  <a:solidFill>
                    <a:schemeClr val="bg2"/>
                  </a:solidFill>
                </a:rPr>
                <a:t/>
              </a:r>
              <a:br>
                <a:rPr lang="en-GB" sz="1200" b="0" i="1" dirty="0" smtClean="0">
                  <a:solidFill>
                    <a:schemeClr val="bg2"/>
                  </a:solidFill>
                </a:rPr>
              </a:br>
              <a:r>
                <a:rPr lang="en-GB" sz="1200" b="0" i="1" dirty="0" smtClean="0">
                  <a:solidFill>
                    <a:schemeClr val="bg2"/>
                  </a:solidFill>
                </a:rPr>
                <a:t>Simon Buckingham Shum</a:t>
              </a:r>
              <a:endParaRPr lang="en-US" sz="1200" b="0" i="1" dirty="0">
                <a:solidFill>
                  <a:schemeClr val="bg2"/>
                </a:solidFill>
              </a:endParaRPr>
            </a:p>
          </p:txBody>
        </p:sp>
        <p:pic>
          <p:nvPicPr>
            <p:cNvPr id="59" name="Picture 2" descr="OLnet Logo.tiff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858000" y="1600200"/>
              <a:ext cx="1279358" cy="694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2044381" y="6303462"/>
            <a:ext cx="1853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bg2"/>
                </a:solidFill>
              </a:rPr>
              <a:t>http://olnet.org/node/</a:t>
            </a:r>
            <a:r>
              <a:rPr lang="en-US" sz="1200" b="0" dirty="0" smtClean="0">
                <a:solidFill>
                  <a:schemeClr val="bg2"/>
                </a:solidFill>
              </a:rPr>
              <a:t>512</a:t>
            </a:r>
            <a:endParaRPr lang="en-US" sz="1200" b="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226324"/>
            <a:ext cx="9144000" cy="579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for useful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Needed – providing a service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For people  –  who care about OER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Dynamic – changes with new data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Flexible – can be viewed in different ways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Not just one answer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Owned by the community (not by *us*)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P1020633-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383" r="-22383"/>
          <a:stretch>
            <a:fillRect/>
          </a:stretch>
        </p:blipFill>
        <p:spPr>
          <a:xfrm>
            <a:off x="-1132840" y="0"/>
            <a:ext cx="11343640" cy="5867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208" y="2209800"/>
            <a:ext cx="3121025" cy="3121025"/>
          </a:xfrm>
          <a:prstGeom prst="rect">
            <a:avLst/>
          </a:prstGeom>
        </p:spPr>
      </p:pic>
      <p:grpSp>
        <p:nvGrpSpPr>
          <p:cNvPr id="3" name="Group 46"/>
          <p:cNvGrpSpPr/>
          <p:nvPr/>
        </p:nvGrpSpPr>
        <p:grpSpPr>
          <a:xfrm>
            <a:off x="0" y="1"/>
            <a:ext cx="3733800" cy="3276600"/>
            <a:chOff x="762000" y="1442103"/>
            <a:chExt cx="2971800" cy="1834497"/>
          </a:xfrm>
        </p:grpSpPr>
        <p:sp>
          <p:nvSpPr>
            <p:cNvPr id="13" name="Oval 12"/>
            <p:cNvSpPr/>
            <p:nvPr/>
          </p:nvSpPr>
          <p:spPr bwMode="auto">
            <a:xfrm>
              <a:off x="3352800" y="3048000"/>
              <a:ext cx="381000" cy="22860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rot="16200000" flipV="1">
              <a:off x="2524998" y="1949637"/>
              <a:ext cx="1024078" cy="1239604"/>
            </a:xfrm>
            <a:prstGeom prst="line">
              <a:avLst/>
            </a:prstGeom>
            <a:noFill/>
            <a:ln w="38100" cap="flat" cmpd="sng" algn="ctr">
              <a:solidFill>
                <a:srgbClr val="FFFF00">
                  <a:alpha val="75000"/>
                </a:srgb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5400000" flipH="1">
              <a:off x="2652369" y="2461497"/>
              <a:ext cx="271322" cy="1274996"/>
            </a:xfrm>
            <a:prstGeom prst="line">
              <a:avLst/>
            </a:prstGeom>
            <a:noFill/>
            <a:ln w="38100" cap="flat" cmpd="sng" algn="ctr">
              <a:solidFill>
                <a:srgbClr val="FFFF00">
                  <a:alpha val="75000"/>
                </a:srgb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pic>
          <p:nvPicPr>
            <p:cNvPr id="39" name="Picture 38" descr="105_PAN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" y="1442103"/>
              <a:ext cx="2286000" cy="1714500"/>
            </a:xfrm>
            <a:prstGeom prst="rect">
              <a:avLst/>
            </a:prstGeom>
          </p:spPr>
        </p:pic>
      </p:grpSp>
      <p:grpSp>
        <p:nvGrpSpPr>
          <p:cNvPr id="5" name="Group 47"/>
          <p:cNvGrpSpPr/>
          <p:nvPr/>
        </p:nvGrpSpPr>
        <p:grpSpPr>
          <a:xfrm>
            <a:off x="5029200" y="0"/>
            <a:ext cx="4114800" cy="3429000"/>
            <a:chOff x="5029200" y="1429996"/>
            <a:chExt cx="3208578" cy="1999004"/>
          </a:xfrm>
        </p:grpSpPr>
        <p:sp>
          <p:nvSpPr>
            <p:cNvPr id="24" name="Oval 23"/>
            <p:cNvSpPr/>
            <p:nvPr/>
          </p:nvSpPr>
          <p:spPr bwMode="auto">
            <a:xfrm>
              <a:off x="5029200" y="3200400"/>
              <a:ext cx="381000" cy="22860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 bwMode="auto">
            <a:xfrm flipV="1">
              <a:off x="5223930" y="3035301"/>
              <a:ext cx="1752600" cy="381000"/>
            </a:xfrm>
            <a:prstGeom prst="line">
              <a:avLst/>
            </a:prstGeom>
            <a:noFill/>
            <a:ln w="38100" cap="flat" cmpd="sng" algn="ctr">
              <a:solidFill>
                <a:srgbClr val="FFFF00">
                  <a:alpha val="75000"/>
                </a:srgb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10800000" flipV="1">
              <a:off x="5084996" y="2049320"/>
              <a:ext cx="1447800" cy="1209956"/>
            </a:xfrm>
            <a:prstGeom prst="line">
              <a:avLst/>
            </a:prstGeom>
            <a:noFill/>
            <a:ln w="38100" cap="flat" cmpd="sng" algn="ctr">
              <a:solidFill>
                <a:srgbClr val="FFFF00">
                  <a:alpha val="75000"/>
                </a:srgb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pic>
          <p:nvPicPr>
            <p:cNvPr id="40" name="Picture 39" descr="101_PANA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5578" y="1429996"/>
              <a:ext cx="2362200" cy="1771650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10820400" y="2590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6" name="Group 45"/>
          <p:cNvGrpSpPr/>
          <p:nvPr/>
        </p:nvGrpSpPr>
        <p:grpSpPr>
          <a:xfrm>
            <a:off x="1" y="4114801"/>
            <a:ext cx="3869268" cy="2743199"/>
            <a:chOff x="746311" y="4114801"/>
            <a:chExt cx="3122957" cy="1904999"/>
          </a:xfrm>
        </p:grpSpPr>
        <p:sp>
          <p:nvSpPr>
            <p:cNvPr id="21" name="Oval 20"/>
            <p:cNvSpPr/>
            <p:nvPr/>
          </p:nvSpPr>
          <p:spPr bwMode="auto">
            <a:xfrm>
              <a:off x="3488268" y="4114801"/>
              <a:ext cx="381000" cy="22860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rot="10800000" flipV="1">
              <a:off x="2044701" y="4152511"/>
              <a:ext cx="1536699" cy="296721"/>
            </a:xfrm>
            <a:prstGeom prst="line">
              <a:avLst/>
            </a:prstGeom>
            <a:noFill/>
            <a:ln w="38100" cap="flat" cmpd="sng" algn="ctr">
              <a:solidFill>
                <a:srgbClr val="FFFF00">
                  <a:alpha val="75000"/>
                </a:srgb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10800000" flipV="1">
              <a:off x="2413000" y="4309921"/>
              <a:ext cx="1379308" cy="1100281"/>
            </a:xfrm>
            <a:prstGeom prst="line">
              <a:avLst/>
            </a:prstGeom>
            <a:noFill/>
            <a:ln w="38100" cap="flat" cmpd="sng" algn="ctr">
              <a:solidFill>
                <a:srgbClr val="FFFF00">
                  <a:alpha val="75000"/>
                </a:srgb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311" y="4343400"/>
              <a:ext cx="2251635" cy="1676400"/>
            </a:xfrm>
            <a:prstGeom prst="rect">
              <a:avLst/>
            </a:prstGeom>
          </p:spPr>
        </p:pic>
      </p:grpSp>
      <p:grpSp>
        <p:nvGrpSpPr>
          <p:cNvPr id="7" name="Group 48"/>
          <p:cNvGrpSpPr/>
          <p:nvPr/>
        </p:nvGrpSpPr>
        <p:grpSpPr>
          <a:xfrm>
            <a:off x="4495800" y="4038600"/>
            <a:ext cx="4648200" cy="2819400"/>
            <a:chOff x="4495800" y="4038600"/>
            <a:chExt cx="3766024" cy="1981200"/>
          </a:xfrm>
        </p:grpSpPr>
        <p:sp>
          <p:nvSpPr>
            <p:cNvPr id="27" name="Oval 26"/>
            <p:cNvSpPr/>
            <p:nvPr/>
          </p:nvSpPr>
          <p:spPr bwMode="auto">
            <a:xfrm>
              <a:off x="4495800" y="4038600"/>
              <a:ext cx="381000" cy="228600"/>
            </a:xfrm>
            <a:prstGeom prst="ellipse">
              <a:avLst/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 rot="10800000">
              <a:off x="4686300" y="4051299"/>
              <a:ext cx="2420704" cy="414478"/>
            </a:xfrm>
            <a:prstGeom prst="line">
              <a:avLst/>
            </a:prstGeom>
            <a:noFill/>
            <a:ln w="38100" cap="flat" cmpd="sng" algn="ctr">
              <a:solidFill>
                <a:srgbClr val="FFFF00">
                  <a:alpha val="75000"/>
                </a:srgb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10800000">
              <a:off x="4572762" y="4229490"/>
              <a:ext cx="1993139" cy="1206111"/>
            </a:xfrm>
            <a:prstGeom prst="line">
              <a:avLst/>
            </a:prstGeom>
            <a:noFill/>
            <a:ln w="38100" cap="flat" cmpd="sng" algn="ctr">
              <a:solidFill>
                <a:srgbClr val="FFFF00">
                  <a:alpha val="75000"/>
                </a:srgb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7608" y="4343400"/>
              <a:ext cx="2224216" cy="1676400"/>
            </a:xfrm>
            <a:prstGeom prst="rect">
              <a:avLst/>
            </a:prstGeom>
          </p:spPr>
        </p:pic>
      </p:grpSp>
      <p:sp>
        <p:nvSpPr>
          <p:cNvPr id="31" name="Rectangle 30"/>
          <p:cNvSpPr/>
          <p:nvPr/>
        </p:nvSpPr>
        <p:spPr>
          <a:xfrm>
            <a:off x="755576" y="3475986"/>
            <a:ext cx="7594848" cy="523220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72C0"/>
                </a:solidFill>
              </a:rPr>
              <a:t>We need to pool our Collective Intelligence</a:t>
            </a:r>
            <a:endParaRPr lang="en-US" sz="2800" dirty="0">
              <a:solidFill>
                <a:srgbClr val="0072C0"/>
              </a:solidFill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1334021" cy="6858000"/>
          </a:xfrm>
          <a:prstGeom prst="rect">
            <a:avLst/>
          </a:prstGeom>
        </p:spPr>
      </p:pic>
      <p:sp>
        <p:nvSpPr>
          <p:cNvPr id="37" name="Text Box 80"/>
          <p:cNvSpPr txBox="1">
            <a:spLocks noChangeArrowheads="1"/>
          </p:cNvSpPr>
          <p:nvPr/>
        </p:nvSpPr>
        <p:spPr bwMode="auto">
          <a:xfrm>
            <a:off x="2627784" y="2348880"/>
            <a:ext cx="3991725" cy="851297"/>
          </a:xfrm>
          <a:prstGeom prst="roundRect">
            <a:avLst/>
          </a:prstGeom>
          <a:noFill/>
          <a:ln w="57150" cap="flat" cmpd="sng" algn="ctr">
            <a:solidFill>
              <a:srgbClr val="86B83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4400" dirty="0" smtClean="0">
                <a:solidFill>
                  <a:srgbClr val="FFFF00"/>
                </a:solidFill>
              </a:rPr>
              <a:t>Evidence Hub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1-05-05 at 07.46.24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762" r="-10762"/>
          <a:stretch>
            <a:fillRect/>
          </a:stretch>
        </p:blipFill>
        <p:spPr>
          <a:xfrm>
            <a:off x="-1026160" y="0"/>
            <a:ext cx="10474960" cy="541808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48551" y="5638800"/>
            <a:ext cx="749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</a:rPr>
              <a:t>http://learningemergence.net/projects/mapping-deeper-learning-lit/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762000"/>
          </a:xfrm>
        </p:spPr>
        <p:txBody>
          <a:bodyPr/>
          <a:lstStyle/>
          <a:p>
            <a:r>
              <a:rPr lang="en-US" dirty="0" smtClean="0"/>
              <a:t>OpenEd Evidence Hub: </a:t>
            </a:r>
            <a:r>
              <a:rPr lang="en-US" dirty="0" smtClean="0">
                <a:hlinkClick r:id="rId2"/>
              </a:rPr>
              <a:t>ci.olnet.org</a:t>
            </a:r>
            <a:r>
              <a:rPr lang="en-US" dirty="0" smtClean="0"/>
              <a:t> …</a:t>
            </a:r>
            <a:br>
              <a:rPr lang="en-US" dirty="0" smtClean="0"/>
            </a:br>
            <a:r>
              <a:rPr lang="en-US" sz="2000" dirty="0" smtClean="0">
                <a:solidFill>
                  <a:srgbClr val="86B83C"/>
                </a:solidFill>
              </a:rPr>
              <a:t>an alpha release website inviting your early feedback</a:t>
            </a:r>
            <a:endParaRPr lang="en-US" sz="2000" dirty="0">
              <a:solidFill>
                <a:srgbClr val="86B8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620889" y="527755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 descr="FirefoxScreenSnapz4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43608" y="1222134"/>
            <a:ext cx="6984776" cy="4871162"/>
          </a:xfrm>
          <a:prstGeom prst="rect">
            <a:avLst/>
          </a:prstGeom>
          <a:ln w="28575" cmpd="sng">
            <a:solidFill>
              <a:srgbClr val="808080"/>
            </a:solidFill>
          </a:ln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 rot="16200000">
            <a:off x="3277215" y="1631237"/>
            <a:ext cx="6288734" cy="3905165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762" y="1914898"/>
            <a:ext cx="4012205" cy="3251312"/>
          </a:xfrm>
          <a:prstGeom prst="rect">
            <a:avLst/>
          </a:prstGeom>
          <a:scene3d>
            <a:camera prst="perspectiveHeroicExtremeLeftFacing" fov="3900000">
              <a:rot lat="0" lon="2067641" rev="0"/>
            </a:camera>
            <a:lightRig rig="threePt" dir="t"/>
          </a:scene3d>
        </p:spPr>
      </p:pic>
      <p:sp>
        <p:nvSpPr>
          <p:cNvPr id="4" name="Trapezoid 3"/>
          <p:cNvSpPr/>
          <p:nvPr/>
        </p:nvSpPr>
        <p:spPr>
          <a:xfrm rot="5400000">
            <a:off x="-627951" y="1631238"/>
            <a:ext cx="6288734" cy="3905166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0" y="1914898"/>
            <a:ext cx="4347468" cy="3251312"/>
          </a:xfrm>
          <a:prstGeom prst="rect">
            <a:avLst/>
          </a:prstGeom>
          <a:scene3d>
            <a:camera prst="perspectiveContrastingRightFacing" fov="3900000">
              <a:rot lat="0" lon="18963666" rev="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512" y="82800"/>
            <a:ext cx="6882841" cy="73060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2C0"/>
                </a:solidFill>
                <a:latin typeface="Arial"/>
                <a:cs typeface="Arial"/>
              </a:rPr>
              <a:t>Communal Claims Gardening…</a:t>
            </a:r>
            <a:endParaRPr lang="en-US" sz="3200" dirty="0">
              <a:solidFill>
                <a:srgbClr val="0072C0"/>
              </a:solidFill>
              <a:latin typeface="Arial"/>
              <a:cs typeface="Arial"/>
            </a:endParaRPr>
          </a:p>
        </p:txBody>
      </p:sp>
      <p:sp>
        <p:nvSpPr>
          <p:cNvPr id="9" name="Oval 54"/>
          <p:cNvSpPr>
            <a:spLocks noChangeArrowheads="1"/>
          </p:cNvSpPr>
          <p:nvPr/>
        </p:nvSpPr>
        <p:spPr bwMode="auto">
          <a:xfrm>
            <a:off x="3997297" y="2724294"/>
            <a:ext cx="633191" cy="684701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Line 55"/>
          <p:cNvSpPr>
            <a:spLocks noChangeShapeType="1"/>
          </p:cNvSpPr>
          <p:nvPr/>
        </p:nvSpPr>
        <p:spPr bwMode="auto">
          <a:xfrm flipH="1">
            <a:off x="4305762" y="3408996"/>
            <a:ext cx="3487" cy="1428809"/>
          </a:xfrm>
          <a:prstGeom prst="line">
            <a:avLst/>
          </a:prstGeom>
          <a:solidFill>
            <a:srgbClr val="C8264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Line 56"/>
          <p:cNvSpPr>
            <a:spLocks noChangeShapeType="1"/>
          </p:cNvSpPr>
          <p:nvPr/>
        </p:nvSpPr>
        <p:spPr bwMode="auto">
          <a:xfrm flipH="1" flipV="1">
            <a:off x="3674080" y="3408995"/>
            <a:ext cx="635169" cy="468037"/>
          </a:xfrm>
          <a:prstGeom prst="line">
            <a:avLst/>
          </a:prstGeom>
          <a:solidFill>
            <a:srgbClr val="C8264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Line 57"/>
          <p:cNvSpPr>
            <a:spLocks noChangeShapeType="1"/>
          </p:cNvSpPr>
          <p:nvPr/>
        </p:nvSpPr>
        <p:spPr bwMode="auto">
          <a:xfrm>
            <a:off x="4305763" y="4837805"/>
            <a:ext cx="744885" cy="1400196"/>
          </a:xfrm>
          <a:prstGeom prst="line">
            <a:avLst/>
          </a:prstGeom>
          <a:solidFill>
            <a:srgbClr val="C8264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Line 58"/>
          <p:cNvSpPr>
            <a:spLocks noChangeShapeType="1"/>
          </p:cNvSpPr>
          <p:nvPr/>
        </p:nvSpPr>
        <p:spPr bwMode="auto">
          <a:xfrm flipH="1">
            <a:off x="3489892" y="3877032"/>
            <a:ext cx="819357" cy="468036"/>
          </a:xfrm>
          <a:prstGeom prst="line">
            <a:avLst/>
          </a:prstGeom>
          <a:solidFill>
            <a:srgbClr val="C8264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Line 59"/>
          <p:cNvSpPr>
            <a:spLocks noChangeShapeType="1"/>
          </p:cNvSpPr>
          <p:nvPr/>
        </p:nvSpPr>
        <p:spPr bwMode="auto">
          <a:xfrm flipH="1">
            <a:off x="3674080" y="4837805"/>
            <a:ext cx="631682" cy="1409891"/>
          </a:xfrm>
          <a:prstGeom prst="line">
            <a:avLst/>
          </a:prstGeom>
          <a:solidFill>
            <a:srgbClr val="C8264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48357" y="3228504"/>
            <a:ext cx="1560756" cy="3523402"/>
            <a:chOff x="3642292" y="2876694"/>
            <a:chExt cx="1560756" cy="3523402"/>
          </a:xfrm>
        </p:grpSpPr>
        <p:sp>
          <p:nvSpPr>
            <p:cNvPr id="16" name="Line 55"/>
            <p:cNvSpPr>
              <a:spLocks noChangeShapeType="1"/>
            </p:cNvSpPr>
            <p:nvPr/>
          </p:nvSpPr>
          <p:spPr bwMode="auto">
            <a:xfrm flipH="1">
              <a:off x="4458162" y="3561396"/>
              <a:ext cx="3487" cy="1428809"/>
            </a:xfrm>
            <a:prstGeom prst="line">
              <a:avLst/>
            </a:prstGeom>
            <a:solidFill>
              <a:srgbClr val="C8264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642292" y="2876694"/>
              <a:ext cx="1560756" cy="3523402"/>
              <a:chOff x="3642292" y="2876694"/>
              <a:chExt cx="1560756" cy="3523402"/>
            </a:xfrm>
          </p:grpSpPr>
          <p:sp>
            <p:nvSpPr>
              <p:cNvPr id="15" name="Oval 54"/>
              <p:cNvSpPr>
                <a:spLocks noChangeArrowheads="1"/>
              </p:cNvSpPr>
              <p:nvPr/>
            </p:nvSpPr>
            <p:spPr bwMode="auto">
              <a:xfrm>
                <a:off x="4149697" y="2876694"/>
                <a:ext cx="633191" cy="68470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Line 56"/>
              <p:cNvSpPr>
                <a:spLocks noChangeShapeType="1"/>
              </p:cNvSpPr>
              <p:nvPr/>
            </p:nvSpPr>
            <p:spPr bwMode="auto">
              <a:xfrm flipH="1" flipV="1">
                <a:off x="3826480" y="3561395"/>
                <a:ext cx="635169" cy="468037"/>
              </a:xfrm>
              <a:prstGeom prst="line">
                <a:avLst/>
              </a:prstGeom>
              <a:solidFill>
                <a:srgbClr val="C8264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Line 57"/>
              <p:cNvSpPr>
                <a:spLocks noChangeShapeType="1"/>
              </p:cNvSpPr>
              <p:nvPr/>
            </p:nvSpPr>
            <p:spPr bwMode="auto">
              <a:xfrm>
                <a:off x="4458163" y="4990205"/>
                <a:ext cx="744885" cy="1400196"/>
              </a:xfrm>
              <a:prstGeom prst="line">
                <a:avLst/>
              </a:prstGeom>
              <a:solidFill>
                <a:srgbClr val="C8264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Line 58"/>
              <p:cNvSpPr>
                <a:spLocks noChangeShapeType="1"/>
              </p:cNvSpPr>
              <p:nvPr/>
            </p:nvSpPr>
            <p:spPr bwMode="auto">
              <a:xfrm flipH="1">
                <a:off x="3642292" y="4029432"/>
                <a:ext cx="819357" cy="468036"/>
              </a:xfrm>
              <a:prstGeom prst="line">
                <a:avLst/>
              </a:prstGeom>
              <a:solidFill>
                <a:srgbClr val="C8264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Line 59"/>
              <p:cNvSpPr>
                <a:spLocks noChangeShapeType="1"/>
              </p:cNvSpPr>
              <p:nvPr/>
            </p:nvSpPr>
            <p:spPr bwMode="auto">
              <a:xfrm flipH="1">
                <a:off x="3826480" y="4990205"/>
                <a:ext cx="631682" cy="1409891"/>
              </a:xfrm>
              <a:prstGeom prst="line">
                <a:avLst/>
              </a:prstGeom>
              <a:solidFill>
                <a:srgbClr val="C8264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" name="Oval 54"/>
          <p:cNvSpPr>
            <a:spLocks noChangeArrowheads="1"/>
          </p:cNvSpPr>
          <p:nvPr/>
        </p:nvSpPr>
        <p:spPr bwMode="auto">
          <a:xfrm>
            <a:off x="5769587" y="3344731"/>
            <a:ext cx="633191" cy="684701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Line 55"/>
          <p:cNvSpPr>
            <a:spLocks noChangeShapeType="1"/>
          </p:cNvSpPr>
          <p:nvPr/>
        </p:nvSpPr>
        <p:spPr bwMode="auto">
          <a:xfrm flipH="1">
            <a:off x="6078052" y="4029433"/>
            <a:ext cx="3487" cy="1428809"/>
          </a:xfrm>
          <a:prstGeom prst="line">
            <a:avLst/>
          </a:prstGeom>
          <a:solidFill>
            <a:srgbClr val="C8264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Line 56"/>
          <p:cNvSpPr>
            <a:spLocks noChangeShapeType="1"/>
          </p:cNvSpPr>
          <p:nvPr/>
        </p:nvSpPr>
        <p:spPr bwMode="auto">
          <a:xfrm flipH="1" flipV="1">
            <a:off x="5446370" y="4029432"/>
            <a:ext cx="635169" cy="468037"/>
          </a:xfrm>
          <a:prstGeom prst="line">
            <a:avLst/>
          </a:prstGeom>
          <a:solidFill>
            <a:srgbClr val="C8264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Line 57"/>
          <p:cNvSpPr>
            <a:spLocks noChangeShapeType="1"/>
          </p:cNvSpPr>
          <p:nvPr/>
        </p:nvSpPr>
        <p:spPr bwMode="auto">
          <a:xfrm>
            <a:off x="6078053" y="5458242"/>
            <a:ext cx="744885" cy="1400196"/>
          </a:xfrm>
          <a:prstGeom prst="line">
            <a:avLst/>
          </a:prstGeom>
          <a:solidFill>
            <a:srgbClr val="C8264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Line 58"/>
          <p:cNvSpPr>
            <a:spLocks noChangeShapeType="1"/>
          </p:cNvSpPr>
          <p:nvPr/>
        </p:nvSpPr>
        <p:spPr bwMode="auto">
          <a:xfrm flipV="1">
            <a:off x="6081538" y="4029432"/>
            <a:ext cx="520172" cy="468037"/>
          </a:xfrm>
          <a:prstGeom prst="line">
            <a:avLst/>
          </a:prstGeom>
          <a:solidFill>
            <a:srgbClr val="C8264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Line 59"/>
          <p:cNvSpPr>
            <a:spLocks noChangeShapeType="1"/>
          </p:cNvSpPr>
          <p:nvPr/>
        </p:nvSpPr>
        <p:spPr bwMode="auto">
          <a:xfrm flipH="1">
            <a:off x="5446370" y="5458242"/>
            <a:ext cx="631682" cy="1409891"/>
          </a:xfrm>
          <a:prstGeom prst="line">
            <a:avLst/>
          </a:prstGeom>
          <a:solidFill>
            <a:srgbClr val="C8264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126044" y="3256294"/>
            <a:ext cx="1560756" cy="3523402"/>
            <a:chOff x="3642292" y="2876694"/>
            <a:chExt cx="1560756" cy="3523402"/>
          </a:xfrm>
        </p:grpSpPr>
        <p:sp>
          <p:nvSpPr>
            <p:cNvPr id="30" name="Line 55"/>
            <p:cNvSpPr>
              <a:spLocks noChangeShapeType="1"/>
            </p:cNvSpPr>
            <p:nvPr/>
          </p:nvSpPr>
          <p:spPr bwMode="auto">
            <a:xfrm flipH="1">
              <a:off x="4458162" y="3561396"/>
              <a:ext cx="3487" cy="1428809"/>
            </a:xfrm>
            <a:prstGeom prst="line">
              <a:avLst/>
            </a:prstGeom>
            <a:solidFill>
              <a:srgbClr val="C82647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642292" y="2876694"/>
              <a:ext cx="1560756" cy="3523402"/>
              <a:chOff x="3642292" y="2876694"/>
              <a:chExt cx="1560756" cy="3523402"/>
            </a:xfrm>
          </p:grpSpPr>
          <p:sp>
            <p:nvSpPr>
              <p:cNvPr id="32" name="Oval 54"/>
              <p:cNvSpPr>
                <a:spLocks noChangeArrowheads="1"/>
              </p:cNvSpPr>
              <p:nvPr/>
            </p:nvSpPr>
            <p:spPr bwMode="auto">
              <a:xfrm>
                <a:off x="4149697" y="2876694"/>
                <a:ext cx="633191" cy="68470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Line 56"/>
              <p:cNvSpPr>
                <a:spLocks noChangeShapeType="1"/>
              </p:cNvSpPr>
              <p:nvPr/>
            </p:nvSpPr>
            <p:spPr bwMode="auto">
              <a:xfrm flipH="1" flipV="1">
                <a:off x="3826480" y="3561395"/>
                <a:ext cx="635169" cy="468037"/>
              </a:xfrm>
              <a:prstGeom prst="line">
                <a:avLst/>
              </a:prstGeom>
              <a:solidFill>
                <a:srgbClr val="C8264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Line 57"/>
              <p:cNvSpPr>
                <a:spLocks noChangeShapeType="1"/>
              </p:cNvSpPr>
              <p:nvPr/>
            </p:nvSpPr>
            <p:spPr bwMode="auto">
              <a:xfrm>
                <a:off x="4458163" y="4990205"/>
                <a:ext cx="744885" cy="1400196"/>
              </a:xfrm>
              <a:prstGeom prst="line">
                <a:avLst/>
              </a:prstGeom>
              <a:solidFill>
                <a:srgbClr val="C8264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Line 58"/>
              <p:cNvSpPr>
                <a:spLocks noChangeShapeType="1"/>
              </p:cNvSpPr>
              <p:nvPr/>
            </p:nvSpPr>
            <p:spPr bwMode="auto">
              <a:xfrm flipH="1">
                <a:off x="3642292" y="4029432"/>
                <a:ext cx="819357" cy="468036"/>
              </a:xfrm>
              <a:prstGeom prst="line">
                <a:avLst/>
              </a:prstGeom>
              <a:solidFill>
                <a:srgbClr val="C8264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Line 59"/>
              <p:cNvSpPr>
                <a:spLocks noChangeShapeType="1"/>
              </p:cNvSpPr>
              <p:nvPr/>
            </p:nvSpPr>
            <p:spPr bwMode="auto">
              <a:xfrm flipH="1">
                <a:off x="3826480" y="4990205"/>
                <a:ext cx="631682" cy="1409891"/>
              </a:xfrm>
              <a:prstGeom prst="line">
                <a:avLst/>
              </a:prstGeom>
              <a:solidFill>
                <a:srgbClr val="C8264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b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5696905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OER factors</a:t>
            </a:r>
          </a:p>
        </p:txBody>
      </p:sp>
      <p:sp>
        <p:nvSpPr>
          <p:cNvPr id="12288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algn="l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olnet.org</a:t>
            </a:r>
          </a:p>
        </p:txBody>
      </p:sp>
      <p:pic>
        <p:nvPicPr>
          <p:cNvPr id="22532" name="Picture 3" descr="P100034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54125"/>
            <a:ext cx="68580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3114675" y="4572000"/>
            <a:ext cx="3235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5613"/>
            <a:r>
              <a:rPr lang="en-US" sz="1800" smtClean="0">
                <a:solidFill>
                  <a:prstClr val="black"/>
                </a:solidFill>
                <a:latin typeface="Comic Sans MS" charset="0"/>
              </a:rPr>
              <a:t>Infrastructure/tools </a:t>
            </a: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3114675" y="3733800"/>
            <a:ext cx="2370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5613"/>
            <a:r>
              <a:rPr lang="en-US" sz="1800" smtClean="0">
                <a:solidFill>
                  <a:prstClr val="black"/>
                </a:solidFill>
                <a:latin typeface="Comic Sans MS" charset="0"/>
              </a:rPr>
              <a:t>Attraction/use</a:t>
            </a:r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3810000" y="3198813"/>
            <a:ext cx="1219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5613"/>
            <a:r>
              <a:rPr lang="en-US" sz="1800" smtClean="0">
                <a:solidFill>
                  <a:prstClr val="black"/>
                </a:solidFill>
                <a:latin typeface="Comic Sans MS" charset="0"/>
              </a:rPr>
              <a:t>Desig</a:t>
            </a:r>
            <a:r>
              <a:rPr lang="en-US" sz="1800" b="0" smtClean="0">
                <a:solidFill>
                  <a:prstClr val="black"/>
                </a:solidFill>
                <a:latin typeface="Comic Sans MS" charset="0"/>
              </a:rPr>
              <a:t>n </a:t>
            </a: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3657600" y="2286000"/>
            <a:ext cx="167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5613"/>
            <a:r>
              <a:rPr lang="en-US" sz="1800" smtClean="0">
                <a:solidFill>
                  <a:prstClr val="black"/>
                </a:solidFill>
                <a:latin typeface="Comic Sans MS" charset="0"/>
              </a:rPr>
              <a:t>Adoption</a:t>
            </a:r>
            <a:r>
              <a:rPr lang="en-US" sz="1800" b="0" smtClean="0">
                <a:solidFill>
                  <a:prstClr val="black"/>
                </a:solidFill>
                <a:latin typeface="Apple Casual" charset="0"/>
              </a:rPr>
              <a:t> </a:t>
            </a:r>
          </a:p>
        </p:txBody>
      </p:sp>
      <p:sp>
        <p:nvSpPr>
          <p:cNvPr id="22537" name="TextBox 8"/>
          <p:cNvSpPr txBox="1">
            <a:spLocks noChangeArrowheads="1"/>
          </p:cNvSpPr>
          <p:nvPr/>
        </p:nvSpPr>
        <p:spPr bwMode="auto">
          <a:xfrm>
            <a:off x="3657600" y="1752600"/>
            <a:ext cx="1371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5613"/>
            <a:r>
              <a:rPr lang="en-US" sz="1800" smtClean="0">
                <a:solidFill>
                  <a:prstClr val="black"/>
                </a:solidFill>
                <a:latin typeface="Comic Sans MS" charset="0"/>
              </a:rPr>
              <a:t>Policy</a:t>
            </a:r>
            <a:endParaRPr lang="en-US" sz="1800" b="0" smtClean="0">
              <a:solidFill>
                <a:prstClr val="black"/>
              </a:solidFill>
              <a:latin typeface="Apple Casual" charset="0"/>
            </a:endParaRPr>
          </a:p>
        </p:txBody>
      </p:sp>
      <p:sp>
        <p:nvSpPr>
          <p:cNvPr id="22538" name="TextBox 11"/>
          <p:cNvSpPr txBox="1">
            <a:spLocks noChangeArrowheads="1"/>
          </p:cNvSpPr>
          <p:nvPr/>
        </p:nvSpPr>
        <p:spPr bwMode="auto">
          <a:xfrm>
            <a:off x="1524000" y="5707063"/>
            <a:ext cx="25812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5613"/>
            <a:r>
              <a:rPr lang="en-US" sz="4400" smtClean="0">
                <a:solidFill>
                  <a:prstClr val="black"/>
                </a:solidFill>
                <a:latin typeface="Comic Sans MS" charset="0"/>
              </a:rPr>
              <a:t>Contexts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P102052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5592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205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3210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P10205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5592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102058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Ideas for how the hub should work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Designing the view for advocacy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Stories to tell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Log in for now: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Site: </a:t>
            </a:r>
            <a:r>
              <a:rPr lang="en-US" sz="3200" dirty="0" smtClean="0">
                <a:solidFill>
                  <a:schemeClr val="bg1"/>
                </a:solidFill>
              </a:rPr>
              <a:t>http://</a:t>
            </a:r>
            <a:r>
              <a:rPr lang="en-US" sz="3200" dirty="0" err="1" smtClean="0">
                <a:solidFill>
                  <a:schemeClr val="bg1"/>
                </a:solidFill>
              </a:rPr>
              <a:t>ci.olnet.org</a:t>
            </a:r>
            <a:endParaRPr lang="en-US" sz="3200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User: </a:t>
            </a:r>
            <a:r>
              <a:rPr lang="en-US" sz="3200" dirty="0" smtClean="0">
                <a:solidFill>
                  <a:schemeClr val="bg1"/>
                </a:solidFill>
              </a:rPr>
              <a:t>ci.olnet3@open.ac.uk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Password: </a:t>
            </a:r>
            <a:r>
              <a:rPr lang="en-US" sz="3200" dirty="0" err="1" smtClean="0">
                <a:solidFill>
                  <a:schemeClr val="bg1"/>
                </a:solidFill>
              </a:rPr>
              <a:t>ocwc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Register on site (approval will follow)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76200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rgbClr val="86B8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620889" y="5277556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 descr="FirefoxScreenSnapz4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67296" y="228600"/>
            <a:ext cx="8409408" cy="5864696"/>
          </a:xfrm>
          <a:prstGeom prst="rect">
            <a:avLst/>
          </a:prstGeom>
          <a:ln w="28575" cmpd="sng">
            <a:solidFill>
              <a:srgbClr val="808080"/>
            </a:solidFill>
          </a:ln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5-04 at 22.23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051"/>
            <a:ext cx="9144000" cy="5683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5-04 at 22.15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558800"/>
            <a:ext cx="6819900" cy="574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5-04 at 22.24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8315"/>
            <a:ext cx="9144000" cy="5701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5-04 at 22.24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41"/>
            <a:ext cx="9144000" cy="5696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839200" cy="762000"/>
          </a:xfrm>
        </p:spPr>
        <p:txBody>
          <a:bodyPr/>
          <a:lstStyle/>
          <a:p>
            <a:r>
              <a:rPr lang="en-US" dirty="0" smtClean="0"/>
              <a:t>The </a:t>
            </a:r>
            <a:br>
              <a:rPr lang="en-US" dirty="0" smtClean="0"/>
            </a:br>
            <a:r>
              <a:rPr lang="en-US" dirty="0" smtClean="0"/>
              <a:t>Culture</a:t>
            </a:r>
            <a:br>
              <a:rPr lang="en-US" dirty="0" smtClean="0"/>
            </a:br>
            <a:r>
              <a:rPr lang="en-US" dirty="0" smtClean="0"/>
              <a:t>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1859340"/>
            <a:ext cx="300174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Biggest impact:</a:t>
            </a:r>
          </a:p>
          <a:p>
            <a:r>
              <a:rPr lang="en-US" sz="2400" dirty="0" smtClean="0">
                <a:solidFill>
                  <a:srgbClr val="000066"/>
                </a:solidFill>
              </a:rPr>
              <a:t>Thought leaders</a:t>
            </a:r>
          </a:p>
          <a:p>
            <a:r>
              <a:rPr lang="en-US" sz="2400" dirty="0" smtClean="0">
                <a:solidFill>
                  <a:srgbClr val="000066"/>
                </a:solidFill>
              </a:rPr>
              <a:t>Understanding and</a:t>
            </a:r>
          </a:p>
          <a:p>
            <a:r>
              <a:rPr lang="en-US" sz="2400" dirty="0" smtClean="0">
                <a:solidFill>
                  <a:srgbClr val="000066"/>
                </a:solidFill>
              </a:rPr>
              <a:t>Advocating OER</a:t>
            </a:r>
          </a:p>
          <a:p>
            <a:endParaRPr lang="en-US" sz="2400" dirty="0" smtClean="0">
              <a:solidFill>
                <a:srgbClr val="000066"/>
              </a:solidFill>
            </a:endParaRPr>
          </a:p>
          <a:p>
            <a:r>
              <a:rPr lang="en-US" sz="1600" dirty="0" smtClean="0">
                <a:solidFill>
                  <a:srgbClr val="000066"/>
                </a:solidFill>
              </a:rPr>
              <a:t>Vijay Kumar &amp; Kim </a:t>
            </a:r>
            <a:r>
              <a:rPr lang="en-US" sz="1600" dirty="0" err="1" smtClean="0">
                <a:solidFill>
                  <a:srgbClr val="000066"/>
                </a:solidFill>
              </a:rPr>
              <a:t>Thanos</a:t>
            </a:r>
            <a:endParaRPr lang="en-US" sz="1600" dirty="0" smtClean="0">
              <a:solidFill>
                <a:srgbClr val="000066"/>
              </a:solidFill>
            </a:endParaRPr>
          </a:p>
          <a:p>
            <a:r>
              <a:rPr lang="en-US" sz="1600" dirty="0" smtClean="0">
                <a:solidFill>
                  <a:srgbClr val="000066"/>
                </a:solidFill>
              </a:rPr>
              <a:t>OCWC Global 2011</a:t>
            </a:r>
          </a:p>
          <a:p>
            <a:endParaRPr lang="en-US" sz="2400" dirty="0" smtClean="0">
              <a:solidFill>
                <a:srgbClr val="000066"/>
              </a:solidFill>
            </a:endParaRPr>
          </a:p>
          <a:p>
            <a:endParaRPr lang="en-US" sz="2400" dirty="0" smtClean="0">
              <a:solidFill>
                <a:srgbClr val="000066"/>
              </a:solidFill>
            </a:endParaRPr>
          </a:p>
          <a:p>
            <a:endParaRPr lang="en-US" sz="2400" dirty="0">
              <a:solidFill>
                <a:srgbClr val="000066"/>
              </a:solidFill>
            </a:endParaRPr>
          </a:p>
        </p:txBody>
      </p:sp>
      <p:graphicFrame>
        <p:nvGraphicFramePr>
          <p:cNvPr id="13" name="Diagram 12"/>
          <p:cNvGraphicFramePr/>
          <p:nvPr/>
        </p:nvGraphicFramePr>
        <p:xfrm>
          <a:off x="3048000" y="1143000"/>
          <a:ext cx="6096000" cy="4064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646682" y="5411450"/>
            <a:ext cx="54973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66"/>
                </a:solidFill>
              </a:rPr>
              <a:t>Havelock &amp; </a:t>
            </a:r>
            <a:r>
              <a:rPr lang="en-US" sz="1600" dirty="0" err="1" smtClean="0">
                <a:solidFill>
                  <a:srgbClr val="000066"/>
                </a:solidFill>
              </a:rPr>
              <a:t>Huberman</a:t>
            </a:r>
            <a:r>
              <a:rPr lang="en-US" sz="1600" dirty="0" smtClean="0">
                <a:solidFill>
                  <a:srgbClr val="000066"/>
                </a:solidFill>
              </a:rPr>
              <a:t> “ORACLE model of innovation”</a:t>
            </a:r>
          </a:p>
          <a:p>
            <a:endParaRPr lang="en-US" sz="2400" dirty="0" smtClean="0">
              <a:solidFill>
                <a:srgbClr val="000066"/>
              </a:solidFill>
            </a:endParaRPr>
          </a:p>
          <a:p>
            <a:endParaRPr lang="en-US" sz="2400" dirty="0" smtClean="0">
              <a:solidFill>
                <a:srgbClr val="000066"/>
              </a:solidFill>
            </a:endParaRPr>
          </a:p>
          <a:p>
            <a:endParaRPr lang="en-US" sz="24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5-04 at 22.24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345"/>
            <a:ext cx="9144000" cy="5647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5-04 at 22.25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089"/>
            <a:ext cx="9144000" cy="5721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5-04 at 22.25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153"/>
            <a:ext cx="9144000" cy="5615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5-04 at 22.17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476"/>
            <a:ext cx="9144000" cy="5783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1-05-04 at 22.45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41"/>
            <a:ext cx="9144000" cy="5696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5-05 at 07.00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35" y="0"/>
            <a:ext cx="82807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Reports</a:t>
            </a:r>
          </a:p>
          <a:p>
            <a:r>
              <a:rPr lang="en-US" dirty="0" smtClean="0"/>
              <a:t>Contexts of Use</a:t>
            </a:r>
          </a:p>
          <a:p>
            <a:r>
              <a:rPr lang="en-US" dirty="0" smtClean="0"/>
              <a:t>Anecdotes</a:t>
            </a:r>
          </a:p>
          <a:p>
            <a:r>
              <a:rPr lang="en-US" dirty="0" smtClean="0"/>
              <a:t>Comparative Reviews</a:t>
            </a:r>
          </a:p>
          <a:p>
            <a:r>
              <a:rPr lang="en-US" dirty="0" smtClean="0"/>
              <a:t>Illustrations of OER in use</a:t>
            </a:r>
          </a:p>
          <a:p>
            <a:r>
              <a:rPr lang="en-US" dirty="0" smtClean="0"/>
              <a:t>Case study – anecdotal with informal evidence</a:t>
            </a:r>
          </a:p>
          <a:p>
            <a:r>
              <a:rPr lang="en-US" dirty="0" smtClean="0"/>
              <a:t>Case study – structured</a:t>
            </a:r>
          </a:p>
          <a:p>
            <a:r>
              <a:rPr lang="en-US" dirty="0" smtClean="0"/>
              <a:t>Controlled experiment</a:t>
            </a:r>
          </a:p>
          <a:p>
            <a:r>
              <a:rPr lang="en-US" dirty="0" smtClean="0"/>
              <a:t>Learning Analysis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types (simplified)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</a:t>
            </a:r>
          </a:p>
          <a:p>
            <a:r>
              <a:rPr lang="en-US" dirty="0" smtClean="0"/>
              <a:t>Case studies</a:t>
            </a:r>
          </a:p>
          <a:p>
            <a:r>
              <a:rPr lang="en-US" dirty="0" smtClean="0"/>
              <a:t>Experimental results</a:t>
            </a:r>
          </a:p>
          <a:p>
            <a:r>
              <a:rPr lang="en-US" dirty="0" smtClean="0"/>
              <a:t>Literature analysis</a:t>
            </a:r>
          </a:p>
          <a:p>
            <a:r>
              <a:rPr lang="en-US" dirty="0" smtClean="0"/>
              <a:t>Story – Educator</a:t>
            </a:r>
          </a:p>
          <a:p>
            <a:r>
              <a:rPr lang="en-US" dirty="0" smtClean="0"/>
              <a:t>Story – Learner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575312" y="697656"/>
          <a:ext cx="7991871" cy="5963575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575312" y="697656"/>
          <a:ext cx="7991871" cy="5963575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4184705426_26b0e6f479_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 rot="16200000">
            <a:off x="-1784230" y="3520533"/>
            <a:ext cx="3816426" cy="17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r">
              <a:lnSpc>
                <a:spcPct val="95000"/>
              </a:lnSpc>
            </a:pPr>
            <a:r>
              <a:rPr lang="en-US" sz="1200" b="0" dirty="0">
                <a:solidFill>
                  <a:srgbClr val="86B8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http://www.flickr.com/photos/bartelomeus/4184705426/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5638800" y="752178"/>
            <a:ext cx="3143250" cy="40449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reflection stA="50000" endPos="26000" dist="12700" dir="5400000" sy="-100000" algn="bl" rotWithShape="0"/>
          </a:effectLst>
        </p:spPr>
        <p:txBody>
          <a:bodyPr wrap="square" lIns="0" tIns="0" rIns="0" bIns="0" anchor="ctr" anchorCtr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r>
              <a:rPr lang="en-US" sz="2400" dirty="0">
                <a:solidFill>
                  <a:srgbClr val="0072C0"/>
                </a:solidFill>
                <a:latin typeface="Calibri" charset="0"/>
              </a:rPr>
              <a:t>OLnet</a:t>
            </a:r>
            <a:r>
              <a:rPr lang="en-US" sz="2400" dirty="0" smtClean="0">
                <a:solidFill>
                  <a:srgbClr val="0072C0"/>
                </a:solidFill>
                <a:latin typeface="Calibri" charset="0"/>
              </a:rPr>
              <a:t> is 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</a:rPr>
              <a:t/>
            </a:r>
            <a:b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</a:rPr>
            </a:br>
            <a:r>
              <a:rPr lang="en-US" sz="2400" dirty="0" smtClean="0">
                <a:solidFill>
                  <a:srgbClr val="86B83C"/>
                </a:solidFill>
                <a:latin typeface="Calibri" charset="0"/>
              </a:rPr>
              <a:t>searching </a:t>
            </a:r>
            <a:r>
              <a:rPr lang="en-US" sz="2400" dirty="0">
                <a:solidFill>
                  <a:srgbClr val="86B83C"/>
                </a:solidFill>
                <a:latin typeface="Calibri" charset="0"/>
              </a:rPr>
              <a:t>out the evidence for</a:t>
            </a:r>
            <a:r>
              <a:rPr lang="en-US" sz="2400" dirty="0" smtClean="0">
                <a:solidFill>
                  <a:srgbClr val="86B83C"/>
                </a:solidFill>
                <a:latin typeface="Calibri" charset="0"/>
              </a:rPr>
              <a:t> </a:t>
            </a:r>
            <a:br>
              <a:rPr lang="en-US" sz="2400" dirty="0" smtClean="0">
                <a:solidFill>
                  <a:srgbClr val="86B83C"/>
                </a:solidFill>
                <a:latin typeface="Calibri" charset="0"/>
              </a:rPr>
            </a:br>
            <a:r>
              <a:rPr lang="en-US" sz="2400" dirty="0" smtClean="0">
                <a:solidFill>
                  <a:srgbClr val="86B83C"/>
                </a:solidFill>
                <a:latin typeface="Calibri" charset="0"/>
              </a:rPr>
              <a:t>effective OER,</a:t>
            </a:r>
          </a:p>
          <a:p>
            <a:pPr algn="ctr">
              <a:lnSpc>
                <a:spcPct val="95000"/>
              </a:lnSpc>
            </a:pPr>
            <a:r>
              <a:rPr lang="en-US" sz="2400" dirty="0" smtClean="0">
                <a:solidFill>
                  <a:srgbClr val="0072C0"/>
                </a:solidFill>
                <a:latin typeface="Calibri" charset="0"/>
              </a:rPr>
              <a:t>and building an 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</a:rPr>
              <a:t/>
            </a:r>
            <a:b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 charset="0"/>
              </a:rPr>
            </a:br>
            <a:r>
              <a:rPr lang="en-US" sz="2400" dirty="0" smtClean="0">
                <a:solidFill>
                  <a:srgbClr val="0072C0"/>
                </a:solidFill>
                <a:latin typeface="Calibri" charset="0"/>
              </a:rPr>
              <a:t>Evidence Hub </a:t>
            </a:r>
            <a:r>
              <a:rPr lang="en-US" sz="2400" dirty="0" smtClean="0">
                <a:solidFill>
                  <a:srgbClr val="FF6600"/>
                </a:solidFill>
                <a:latin typeface="Calibri" charset="0"/>
              </a:rPr>
              <a:t/>
            </a:r>
            <a:br>
              <a:rPr lang="en-US" sz="2400" dirty="0" smtClean="0">
                <a:solidFill>
                  <a:srgbClr val="FF6600"/>
                </a:solidFill>
                <a:latin typeface="Calibri" charset="0"/>
              </a:rPr>
            </a:br>
            <a:r>
              <a:rPr lang="en-US" sz="2400" dirty="0" smtClean="0">
                <a:solidFill>
                  <a:srgbClr val="86B83C"/>
                </a:solidFill>
                <a:latin typeface="Calibri" charset="0"/>
              </a:rPr>
              <a:t>— a living  map </a:t>
            </a:r>
            <a:br>
              <a:rPr lang="en-US" sz="2400" dirty="0" smtClean="0">
                <a:solidFill>
                  <a:srgbClr val="86B83C"/>
                </a:solidFill>
                <a:latin typeface="Calibri" charset="0"/>
              </a:rPr>
            </a:br>
            <a:r>
              <a:rPr lang="en-US" sz="2400" dirty="0" smtClean="0">
                <a:solidFill>
                  <a:srgbClr val="86B83C"/>
                </a:solidFill>
                <a:latin typeface="Calibri" charset="0"/>
              </a:rPr>
              <a:t>by, of and for</a:t>
            </a:r>
            <a:br>
              <a:rPr lang="en-US" sz="2400" dirty="0" smtClean="0">
                <a:solidFill>
                  <a:srgbClr val="86B83C"/>
                </a:solidFill>
                <a:latin typeface="Calibri" charset="0"/>
              </a:rPr>
            </a:br>
            <a:r>
              <a:rPr lang="en-US" sz="2400" dirty="0" smtClean="0">
                <a:solidFill>
                  <a:srgbClr val="86B83C"/>
                </a:solidFill>
                <a:latin typeface="Calibri" charset="0"/>
              </a:rPr>
              <a:t>the OER movement —</a:t>
            </a:r>
            <a:br>
              <a:rPr lang="en-US" sz="2400" dirty="0" smtClean="0">
                <a:solidFill>
                  <a:srgbClr val="86B83C"/>
                </a:solidFill>
                <a:latin typeface="Calibri" charset="0"/>
              </a:rPr>
            </a:br>
            <a:r>
              <a:rPr lang="en-US" sz="2400" dirty="0" smtClean="0">
                <a:solidFill>
                  <a:srgbClr val="0072C0"/>
                </a:solidFill>
                <a:latin typeface="Calibri" charset="0"/>
              </a:rPr>
              <a:t>and those we need</a:t>
            </a:r>
            <a:br>
              <a:rPr lang="en-US" sz="2400" dirty="0" smtClean="0">
                <a:solidFill>
                  <a:srgbClr val="0072C0"/>
                </a:solidFill>
                <a:latin typeface="Calibri" charset="0"/>
              </a:rPr>
            </a:br>
            <a:r>
              <a:rPr lang="en-US" sz="2400" dirty="0" smtClean="0">
                <a:solidFill>
                  <a:srgbClr val="0072C0"/>
                </a:solidFill>
                <a:latin typeface="Calibri" charset="0"/>
              </a:rPr>
              <a:t>to impact</a:t>
            </a:r>
            <a:endParaRPr lang="en-US" sz="2400" dirty="0">
              <a:solidFill>
                <a:srgbClr val="0072C0"/>
              </a:solidFill>
              <a:latin typeface="Calibri" charset="0"/>
            </a:endParaRPr>
          </a:p>
        </p:txBody>
      </p:sp>
      <p:pic>
        <p:nvPicPr>
          <p:cNvPr id="13317" name="Picture 5" descr="Picture 1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11813"/>
            <a:ext cx="123825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-1400664" y="0"/>
          <a:ext cx="12401340" cy="668717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Gathering the evidence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OER11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UNESCO community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OLnet</a:t>
            </a:r>
            <a:r>
              <a:rPr lang="en-US" dirty="0" smtClean="0">
                <a:solidFill>
                  <a:schemeClr val="bg1"/>
                </a:solidFill>
              </a:rPr>
              <a:t> fellowships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Opening up the system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Preparing views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Advocacy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Researcher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Educator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Ideas for how the hub should work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Designing the view for advocacy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Stories to tell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Register </a:t>
            </a:r>
            <a:r>
              <a:rPr lang="en-US" dirty="0" smtClean="0">
                <a:solidFill>
                  <a:schemeClr val="bg1"/>
                </a:solidFill>
              </a:rPr>
              <a:t>on site (approval will follow)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1A5E4B-5C15-964B-9DCD-64F7E81B0615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5" name="Picture 2" descr="OLnet Logo.tif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9345" y="381000"/>
            <a:ext cx="336665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FirefoxScreenSnapz0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5373216"/>
            <a:ext cx="2150866" cy="90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56054" y="2020669"/>
            <a:ext cx="215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72C0"/>
                </a:solidFill>
              </a:rPr>
              <a:t>olnet.org</a:t>
            </a:r>
            <a:endParaRPr lang="en-US" dirty="0">
              <a:solidFill>
                <a:srgbClr val="0072C0"/>
              </a:solidFill>
            </a:endParaRPr>
          </a:p>
        </p:txBody>
      </p:sp>
      <p:pic>
        <p:nvPicPr>
          <p:cNvPr id="8" name="Picture 7" descr="Microsoft PowerPointScreenSnapz0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400" y="2819400"/>
            <a:ext cx="4775200" cy="1231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96157" y="3925669"/>
            <a:ext cx="2672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72C0"/>
                </a:solidFill>
              </a:rPr>
              <a:t>ci.olnet.org</a:t>
            </a:r>
            <a:endParaRPr lang="en-US" dirty="0">
              <a:solidFill>
                <a:srgbClr val="0072C0"/>
              </a:solidFill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0876E-356D-9E4C-A045-4F564CF984B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" name="Picture 3" descr="Patrick McAndr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40876E-356D-9E4C-A045-4F564CF984B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" name="Picture 2" descr="P10608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95600" cy="5867400"/>
          </a:xfrm>
          <a:prstGeom prst="rect">
            <a:avLst/>
          </a:prstGeom>
        </p:spPr>
      </p:pic>
      <p:pic>
        <p:nvPicPr>
          <p:cNvPr id="4" name="Picture 3" descr="P10608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25" y="0"/>
            <a:ext cx="3409950" cy="5867400"/>
          </a:xfrm>
          <a:prstGeom prst="rect">
            <a:avLst/>
          </a:prstGeom>
        </p:spPr>
      </p:pic>
      <p:pic>
        <p:nvPicPr>
          <p:cNvPr id="5" name="Picture 4" descr="P106087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0"/>
            <a:ext cx="2933700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/>
              <a:t>Stages in Open Content</a:t>
            </a:r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457200" y="1417638"/>
          <a:ext cx="8226425" cy="5201102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3" descr="My OLnet Research Map (version 1.2) 201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"/>
            <a:ext cx="9144000" cy="64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808080"/>
      </a:dk1>
      <a:lt1>
        <a:srgbClr val="00FFFF"/>
      </a:lt1>
      <a:dk2>
        <a:srgbClr val="000066"/>
      </a:dk2>
      <a:lt2>
        <a:srgbClr val="00FF00"/>
      </a:lt2>
      <a:accent1>
        <a:srgbClr val="00CC99"/>
      </a:accent1>
      <a:accent2>
        <a:srgbClr val="3333CC"/>
      </a:accent2>
      <a:accent3>
        <a:srgbClr val="AAAAB8"/>
      </a:accent3>
      <a:accent4>
        <a:srgbClr val="00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808080"/>
        </a:dk1>
        <a:lt1>
          <a:srgbClr val="00FFFF"/>
        </a:lt1>
        <a:dk2>
          <a:srgbClr val="000066"/>
        </a:dk2>
        <a:lt2>
          <a:srgbClr val="00FF00"/>
        </a:lt2>
        <a:accent1>
          <a:srgbClr val="00CC99"/>
        </a:accent1>
        <a:accent2>
          <a:srgbClr val="3333CC"/>
        </a:accent2>
        <a:accent3>
          <a:srgbClr val="AAAAB8"/>
        </a:accent3>
        <a:accent4>
          <a:srgbClr val="00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_Default Design">
  <a:themeElements>
    <a:clrScheme name="Default Design 8">
      <a:dk1>
        <a:srgbClr val="808080"/>
      </a:dk1>
      <a:lt1>
        <a:srgbClr val="00FFFF"/>
      </a:lt1>
      <a:dk2>
        <a:srgbClr val="000066"/>
      </a:dk2>
      <a:lt2>
        <a:srgbClr val="00FF00"/>
      </a:lt2>
      <a:accent1>
        <a:srgbClr val="00CC99"/>
      </a:accent1>
      <a:accent2>
        <a:srgbClr val="3333CC"/>
      </a:accent2>
      <a:accent3>
        <a:srgbClr val="AAAAB8"/>
      </a:accent3>
      <a:accent4>
        <a:srgbClr val="00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808080"/>
        </a:dk1>
        <a:lt1>
          <a:srgbClr val="00FFFF"/>
        </a:lt1>
        <a:dk2>
          <a:srgbClr val="000066"/>
        </a:dk2>
        <a:lt2>
          <a:srgbClr val="00FF00"/>
        </a:lt2>
        <a:accent1>
          <a:srgbClr val="00CC99"/>
        </a:accent1>
        <a:accent2>
          <a:srgbClr val="3333CC"/>
        </a:accent2>
        <a:accent3>
          <a:srgbClr val="AAAAB8"/>
        </a:accent3>
        <a:accent4>
          <a:srgbClr val="00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Default Design">
  <a:themeElements>
    <a:clrScheme name="Default Design 8">
      <a:dk1>
        <a:srgbClr val="808080"/>
      </a:dk1>
      <a:lt1>
        <a:srgbClr val="00FFFF"/>
      </a:lt1>
      <a:dk2>
        <a:srgbClr val="000066"/>
      </a:dk2>
      <a:lt2>
        <a:srgbClr val="00FF00"/>
      </a:lt2>
      <a:accent1>
        <a:srgbClr val="00CC99"/>
      </a:accent1>
      <a:accent2>
        <a:srgbClr val="3333CC"/>
      </a:accent2>
      <a:accent3>
        <a:srgbClr val="AAAAB8"/>
      </a:accent3>
      <a:accent4>
        <a:srgbClr val="00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808080"/>
        </a:dk1>
        <a:lt1>
          <a:srgbClr val="00FFFF"/>
        </a:lt1>
        <a:dk2>
          <a:srgbClr val="000066"/>
        </a:dk2>
        <a:lt2>
          <a:srgbClr val="00FF00"/>
        </a:lt2>
        <a:accent1>
          <a:srgbClr val="00CC99"/>
        </a:accent1>
        <a:accent2>
          <a:srgbClr val="3333CC"/>
        </a:accent2>
        <a:accent3>
          <a:srgbClr val="AAAAB8"/>
        </a:accent3>
        <a:accent4>
          <a:srgbClr val="00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U PowerPoint">
  <a:themeElements>
    <a:clrScheme name="OU PowerPo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U 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208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>
            <a:ln>
              <a:noFill/>
            </a:ln>
            <a:solidFill>
              <a:srgbClr val="E3284A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208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>
            <a:ln>
              <a:noFill/>
            </a:ln>
            <a:solidFill>
              <a:srgbClr val="E3284A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U PowerPo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2">
        <a:dk1>
          <a:srgbClr val="000000"/>
        </a:dk1>
        <a:lt1>
          <a:srgbClr val="D60077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8AAB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3">
        <a:dk1>
          <a:srgbClr val="000000"/>
        </a:dk1>
        <a:lt1>
          <a:srgbClr val="FFD100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E5A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4">
        <a:dk1>
          <a:srgbClr val="000000"/>
        </a:dk1>
        <a:lt1>
          <a:srgbClr val="9FAA00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CDD2A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5">
        <a:dk1>
          <a:srgbClr val="000000"/>
        </a:dk1>
        <a:lt1>
          <a:srgbClr val="00AFAD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D4D3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6">
        <a:dk1>
          <a:srgbClr val="000000"/>
        </a:dk1>
        <a:lt1>
          <a:srgbClr val="5C705E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B5BBB6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7">
        <a:dk1>
          <a:srgbClr val="000000"/>
        </a:dk1>
        <a:lt1>
          <a:srgbClr val="EF6820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6B9AB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8">
        <a:dk1>
          <a:srgbClr val="000000"/>
        </a:dk1>
        <a:lt1>
          <a:srgbClr val="E3284A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FACB1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9">
        <a:dk1>
          <a:srgbClr val="000000"/>
        </a:dk1>
        <a:lt1>
          <a:srgbClr val="856FB3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C2BBD6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10">
        <a:dk1>
          <a:srgbClr val="000000"/>
        </a:dk1>
        <a:lt1>
          <a:srgbClr val="000000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11">
        <a:dk1>
          <a:srgbClr val="000000"/>
        </a:dk1>
        <a:lt1>
          <a:srgbClr val="8C8C8C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C5C5C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U PowerPoint">
  <a:themeElements>
    <a:clrScheme name="OU PowerPo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U 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208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E3284A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208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 smtClean="0">
            <a:ln>
              <a:noFill/>
            </a:ln>
            <a:solidFill>
              <a:srgbClr val="E3284A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U PowerPo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2">
        <a:dk1>
          <a:srgbClr val="000000"/>
        </a:dk1>
        <a:lt1>
          <a:srgbClr val="D60077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8AAB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3">
        <a:dk1>
          <a:srgbClr val="000000"/>
        </a:dk1>
        <a:lt1>
          <a:srgbClr val="FFD100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E5A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4">
        <a:dk1>
          <a:srgbClr val="000000"/>
        </a:dk1>
        <a:lt1>
          <a:srgbClr val="9FAA00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CDD2A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5">
        <a:dk1>
          <a:srgbClr val="000000"/>
        </a:dk1>
        <a:lt1>
          <a:srgbClr val="00AFAD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D4D3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6">
        <a:dk1>
          <a:srgbClr val="000000"/>
        </a:dk1>
        <a:lt1>
          <a:srgbClr val="5C705E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B5BBB6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7">
        <a:dk1>
          <a:srgbClr val="000000"/>
        </a:dk1>
        <a:lt1>
          <a:srgbClr val="EF6820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6B9AB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8">
        <a:dk1>
          <a:srgbClr val="000000"/>
        </a:dk1>
        <a:lt1>
          <a:srgbClr val="E3284A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FACB1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9">
        <a:dk1>
          <a:srgbClr val="000000"/>
        </a:dk1>
        <a:lt1>
          <a:srgbClr val="856FB3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C2BBD6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U PowerPoint">
  <a:themeElements>
    <a:clrScheme name="OU PowerPo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U 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208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>
            <a:ln>
              <a:noFill/>
            </a:ln>
            <a:solidFill>
              <a:srgbClr val="E3284A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208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000" b="0" i="0" u="none" strike="noStrike" cap="none" normalizeH="0" baseline="0">
            <a:ln>
              <a:noFill/>
            </a:ln>
            <a:solidFill>
              <a:srgbClr val="E3284A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U PowerPo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2">
        <a:dk1>
          <a:srgbClr val="000000"/>
        </a:dk1>
        <a:lt1>
          <a:srgbClr val="D60077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8AAB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3">
        <a:dk1>
          <a:srgbClr val="000000"/>
        </a:dk1>
        <a:lt1>
          <a:srgbClr val="FFD100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E5A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4">
        <a:dk1>
          <a:srgbClr val="000000"/>
        </a:dk1>
        <a:lt1>
          <a:srgbClr val="9FAA00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CDD2A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5">
        <a:dk1>
          <a:srgbClr val="000000"/>
        </a:dk1>
        <a:lt1>
          <a:srgbClr val="00AFAD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D4D3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6">
        <a:dk1>
          <a:srgbClr val="000000"/>
        </a:dk1>
        <a:lt1>
          <a:srgbClr val="5C705E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B5BBB6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7">
        <a:dk1>
          <a:srgbClr val="000000"/>
        </a:dk1>
        <a:lt1>
          <a:srgbClr val="EF6820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6B9AB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8">
        <a:dk1>
          <a:srgbClr val="000000"/>
        </a:dk1>
        <a:lt1>
          <a:srgbClr val="E3284A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FACB1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9">
        <a:dk1>
          <a:srgbClr val="000000"/>
        </a:dk1>
        <a:lt1>
          <a:srgbClr val="856FB3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C2BBD6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10">
        <a:dk1>
          <a:srgbClr val="000000"/>
        </a:dk1>
        <a:lt1>
          <a:srgbClr val="000000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U PowerPoint 11">
        <a:dk1>
          <a:srgbClr val="000000"/>
        </a:dk1>
        <a:lt1>
          <a:srgbClr val="8C8C8C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C5C5C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Default Design">
  <a:themeElements>
    <a:clrScheme name="Default Design 8">
      <a:dk1>
        <a:srgbClr val="808080"/>
      </a:dk1>
      <a:lt1>
        <a:srgbClr val="00FFFF"/>
      </a:lt1>
      <a:dk2>
        <a:srgbClr val="000066"/>
      </a:dk2>
      <a:lt2>
        <a:srgbClr val="00FF00"/>
      </a:lt2>
      <a:accent1>
        <a:srgbClr val="00CC99"/>
      </a:accent1>
      <a:accent2>
        <a:srgbClr val="3333CC"/>
      </a:accent2>
      <a:accent3>
        <a:srgbClr val="AAAAB8"/>
      </a:accent3>
      <a:accent4>
        <a:srgbClr val="00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808080"/>
        </a:dk1>
        <a:lt1>
          <a:srgbClr val="00FFFF"/>
        </a:lt1>
        <a:dk2>
          <a:srgbClr val="000066"/>
        </a:dk2>
        <a:lt2>
          <a:srgbClr val="00FF00"/>
        </a:lt2>
        <a:accent1>
          <a:srgbClr val="00CC99"/>
        </a:accent1>
        <a:accent2>
          <a:srgbClr val="3333CC"/>
        </a:accent2>
        <a:accent3>
          <a:srgbClr val="AAAAB8"/>
        </a:accent3>
        <a:accent4>
          <a:srgbClr val="00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127781</TotalTime>
  <Words>1182</Words>
  <Application>Microsoft Macintosh PowerPoint</Application>
  <PresentationFormat>On-screen Show (4:3)</PresentationFormat>
  <Paragraphs>278</Paragraphs>
  <Slides>53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13</vt:i4>
      </vt:variant>
      <vt:variant>
        <vt:lpstr>Slide Titles</vt:lpstr>
      </vt:variant>
      <vt:variant>
        <vt:i4>53</vt:i4>
      </vt:variant>
    </vt:vector>
  </HeadingPairs>
  <TitlesOfParts>
    <vt:vector size="66" baseType="lpstr">
      <vt:lpstr>Default Design</vt:lpstr>
      <vt:lpstr>Office Theme</vt:lpstr>
      <vt:lpstr>1_Office Theme</vt:lpstr>
      <vt:lpstr>1_OU PowerPoint</vt:lpstr>
      <vt:lpstr>2_OU PowerPoint</vt:lpstr>
      <vt:lpstr>OU PowerPoint</vt:lpstr>
      <vt:lpstr>2_Office Theme</vt:lpstr>
      <vt:lpstr>3_Office Theme</vt:lpstr>
      <vt:lpstr>1_Default Design</vt:lpstr>
      <vt:lpstr>4_Office Theme</vt:lpstr>
      <vt:lpstr>2_Default Design</vt:lpstr>
      <vt:lpstr>6_Office Theme</vt:lpstr>
      <vt:lpstr>3_Default Design</vt:lpstr>
      <vt:lpstr>Evidence from the OER Landscape</vt:lpstr>
      <vt:lpstr>OER as Change  agent</vt:lpstr>
      <vt:lpstr>OER factors</vt:lpstr>
      <vt:lpstr>The  Culture impact</vt:lpstr>
      <vt:lpstr>Slide 5</vt:lpstr>
      <vt:lpstr>Slide 6</vt:lpstr>
      <vt:lpstr>Slide 7</vt:lpstr>
      <vt:lpstr>Stages in Open Content</vt:lpstr>
      <vt:lpstr>Slide 9</vt:lpstr>
      <vt:lpstr>Investment in OER</vt:lpstr>
      <vt:lpstr>The Open Educational Practice cube model</vt:lpstr>
      <vt:lpstr>Slide 12</vt:lpstr>
      <vt:lpstr>Slide 13</vt:lpstr>
      <vt:lpstr>Slide 14</vt:lpstr>
      <vt:lpstr>Slide 15</vt:lpstr>
      <vt:lpstr>Social media</vt:lpstr>
      <vt:lpstr>Slide 17</vt:lpstr>
      <vt:lpstr>Slide 18</vt:lpstr>
      <vt:lpstr>Slide 19</vt:lpstr>
      <vt:lpstr>Slide 20</vt:lpstr>
      <vt:lpstr>Hewlett Grantees – an exercise in mapping</vt:lpstr>
      <vt:lpstr>Slide 22</vt:lpstr>
      <vt:lpstr>Characteristics for useful mapping</vt:lpstr>
      <vt:lpstr>Slide 24</vt:lpstr>
      <vt:lpstr>Slide 25</vt:lpstr>
      <vt:lpstr>Slide 26</vt:lpstr>
      <vt:lpstr>Slide 27</vt:lpstr>
      <vt:lpstr>OpenEd Evidence Hub: ci.olnet.org … an alpha release website inviting your early feedback</vt:lpstr>
      <vt:lpstr>Communal Claims Gardening…</vt:lpstr>
      <vt:lpstr>Slide 30</vt:lpstr>
      <vt:lpstr>Slide 31</vt:lpstr>
      <vt:lpstr>Slide 32</vt:lpstr>
      <vt:lpstr>Slide 33</vt:lpstr>
      <vt:lpstr>What can you do?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Evidence types</vt:lpstr>
      <vt:lpstr>Evidence types (simplified)</vt:lpstr>
      <vt:lpstr>Slide 48</vt:lpstr>
      <vt:lpstr>Slide 49</vt:lpstr>
      <vt:lpstr>Slide 50</vt:lpstr>
      <vt:lpstr>Next steps…</vt:lpstr>
      <vt:lpstr>What can you do?</vt:lpstr>
      <vt:lpstr>Slide 53</vt:lpstr>
    </vt:vector>
  </TitlesOfParts>
  <Company>The Open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 des Outils de Nouvelle Génération pour Assister la Conception et la Réalisation  du Discours Hypermédia</dc:title>
  <cp:lastModifiedBy>Patrick McAndrew</cp:lastModifiedBy>
  <cp:revision>1213</cp:revision>
  <cp:lastPrinted>2011-05-03T08:20:25Z</cp:lastPrinted>
  <dcterms:created xsi:type="dcterms:W3CDTF">2011-05-10T23:03:12Z</dcterms:created>
  <dcterms:modified xsi:type="dcterms:W3CDTF">2011-05-11T09:04:38Z</dcterms:modified>
</cp:coreProperties>
</file>