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7" r:id="rId5"/>
    <p:sldId id="258" r:id="rId6"/>
    <p:sldId id="260" r:id="rId7"/>
    <p:sldId id="261" r:id="rId8"/>
    <p:sldId id="262" r:id="rId9"/>
    <p:sldId id="25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26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0801-2EEF-4E0C-9A26-987A8E3FBD29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BB33-40DF-44FC-B057-208878696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D9C11-0207-465A-A28E-6C66F7CB1DB0}" type="datetimeFigureOut">
              <a:rPr lang="en-GB" smtClean="0"/>
              <a:pPr/>
              <a:t>6/29/11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CF80-5960-4CC3-8A3F-7E9AAE79E3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simple rational model of a curriculum as a means of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organising information about the curriculum - six elements: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conceptions, philosophy and rationale; learning goals; content; teaching and learning methods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learning experiences; student assessment; and the processes of curriculum review,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evaluation, research, redesign or transformation as a linear structure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Visual representations that reflected the interconnectivity and interactivity between the different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</a:t>
            </a:r>
            <a:r>
              <a:rPr lang="en-GB" sz="1200" baseline="0" dirty="0" smtClean="0">
                <a:latin typeface="Arial"/>
              </a:rPr>
              <a:t>The near universal adoption of a modular/unitised curriculum means that most institutions have</a:t>
            </a:r>
          </a:p>
          <a:p>
            <a:pPr algn="l"/>
            <a:r>
              <a:rPr lang="en-GB" sz="1200" baseline="0" dirty="0" smtClean="0">
                <a:latin typeface="Arial"/>
              </a:rPr>
              <a:t>developed a ‘curriculum framework with rules which control the way programmes and courses</a:t>
            </a:r>
          </a:p>
          <a:p>
            <a:pPr algn="l"/>
            <a:r>
              <a:rPr lang="en-GB" sz="1200" baseline="0" dirty="0" smtClean="0">
                <a:latin typeface="Arial"/>
              </a:rPr>
              <a:t>are constructed.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04CC-216C-4C9A-B77A-FF3E6094916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EE55-ADE3-4664-B31B-02DC0D484B52}" type="datetimeFigureOut">
              <a:rPr lang="en-US" smtClean="0"/>
              <a:pPr/>
              <a:t>6/29/11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1F1D-E037-4709-885B-C0C8BF7579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pd.shu.ac.uk/video/video_stu.html?story=6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Mapping the curriculum: representations of our </a:t>
            </a:r>
            <a:br>
              <a:rPr lang="en-GB" dirty="0" smtClean="0"/>
            </a:br>
            <a:r>
              <a:rPr lang="en-GB" dirty="0" smtClean="0"/>
              <a:t>intentions to teach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Pountney</a:t>
            </a:r>
          </a:p>
          <a:p>
            <a:r>
              <a:rPr lang="en-GB" dirty="0" smtClean="0"/>
              <a:t>Sheffield Hallam University</a:t>
            </a:r>
          </a:p>
          <a:p>
            <a:r>
              <a:rPr lang="en-GB" sz="2000" dirty="0" smtClean="0"/>
              <a:t>r.p.pountney@shu.ac.uk</a:t>
            </a:r>
            <a:endParaRPr lang="en-GB" sz="2000" dirty="0"/>
          </a:p>
        </p:txBody>
      </p:sp>
      <p:pic>
        <p:nvPicPr>
          <p:cNvPr id="4" name="Picture 2" descr="C:\Users\Richard\Documents\SHU\Images\Plimsoll_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53043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286676" cy="63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dirty="0" smtClean="0"/>
              <a:t>C-SAP OER Project Phase 1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Helping to expose and reveal pedagogical decisions about the creation and use of OER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Overcoming the barriers to re-use, re-construction and re-contextualisation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Developing understanding of sharing as exchange (borrowing) of resources </a:t>
            </a:r>
            <a:r>
              <a:rPr lang="en-GB" u="sng" dirty="0" smtClean="0"/>
              <a:t>and</a:t>
            </a:r>
            <a:r>
              <a:rPr lang="en-GB" dirty="0" smtClean="0"/>
              <a:t> practice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an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The organising device for framing and classifying knowledge in education is the curriculum itself (Bernstein, 1990)</a:t>
            </a:r>
          </a:p>
          <a:p>
            <a:r>
              <a:rPr lang="en-GB" sz="2400" dirty="0" smtClean="0"/>
              <a:t>The relationship between discipline knowledge and student learning, institutional frameworks,  and sector requirements reveals gaps and spaces constituting a ‘field of recontextualisation’ (Rosie 2009)</a:t>
            </a:r>
          </a:p>
          <a:p>
            <a:r>
              <a:rPr lang="en-GB" sz="2400" dirty="0" smtClean="0"/>
              <a:t>The structure of the contextual field, and the relations between positions held by the agents involved reveals power relationships (Bourdieu and </a:t>
            </a:r>
            <a:r>
              <a:rPr lang="en-GB" sz="2400" dirty="0" err="1" smtClean="0"/>
              <a:t>Waquant</a:t>
            </a:r>
            <a:r>
              <a:rPr lang="en-GB" sz="2400" dirty="0" smtClean="0"/>
              <a:t>, 1992)</a:t>
            </a:r>
          </a:p>
          <a:p>
            <a:r>
              <a:rPr lang="en-GB" sz="2400" dirty="0" smtClean="0"/>
              <a:t>The development of a language of description (set of rules) for reading empirical texts can be used to describe a model of course planning (Bernstein, 2000)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we make (sense of) the curriculum?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57401"/>
            <a:ext cx="8229600" cy="15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85321"/>
            <a:ext cx="4167194" cy="30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57950" y="616228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Jackson and Shaw (2002)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Representations of course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Submission Document approved by University Standing Panel:</a:t>
            </a:r>
          </a:p>
          <a:p>
            <a:pPr marL="0" indent="0"/>
            <a:r>
              <a:rPr lang="en-GB" dirty="0"/>
              <a:t> </a:t>
            </a:r>
            <a:r>
              <a:rPr lang="en-GB" dirty="0" smtClean="0"/>
              <a:t> Section A: Programme specification</a:t>
            </a:r>
          </a:p>
          <a:p>
            <a:pPr marL="0" indent="0"/>
            <a:r>
              <a:rPr lang="en-GB" dirty="0"/>
              <a:t> </a:t>
            </a:r>
            <a:r>
              <a:rPr lang="en-GB" dirty="0" smtClean="0"/>
              <a:t> Section B: Intermediate Awards</a:t>
            </a:r>
          </a:p>
          <a:p>
            <a:pPr marL="0" indent="0"/>
            <a:r>
              <a:rPr lang="en-GB" dirty="0" smtClean="0"/>
              <a:t>  Section C:  Rationale</a:t>
            </a:r>
          </a:p>
          <a:p>
            <a:pPr marL="0" indent="0"/>
            <a:r>
              <a:rPr lang="en-GB" dirty="0"/>
              <a:t> </a:t>
            </a:r>
            <a:r>
              <a:rPr lang="en-GB" dirty="0" smtClean="0"/>
              <a:t> Section G: Module descriptors</a:t>
            </a:r>
          </a:p>
          <a:p>
            <a:pPr marL="0" indent="0"/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 Int Rel Visualis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_ELT Curriculu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7215238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_ELT Curriculu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08" y="0"/>
            <a:ext cx="8738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rogramma Pedagogy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20896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00338" y="6375400"/>
            <a:ext cx="644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MSc Technology Enhanced Learning, Innovation and Change</a:t>
            </a:r>
            <a:endParaRPr lang="en-US"/>
          </a:p>
        </p:txBody>
      </p:sp>
      <p:pic>
        <p:nvPicPr>
          <p:cNvPr id="23558" name="Picture 6" descr="MCj04316210000[1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805488"/>
            <a:ext cx="792163" cy="79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349</Words>
  <Application>Microsoft Office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Mapping the curriculum: representations of our  intentions to teach</vt:lpstr>
      <vt:lpstr>Context</vt:lpstr>
      <vt:lpstr>Towards an analysis</vt:lpstr>
      <vt:lpstr>How do we make (sense of) the curriculum?</vt:lpstr>
      <vt:lpstr>Representations of course planning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curriculum: representations of our  intentions to teach</dc:title>
  <dc:creator>Richard</dc:creator>
  <cp:lastModifiedBy>Dawn Leeder</cp:lastModifiedBy>
  <cp:revision>23</cp:revision>
  <dcterms:created xsi:type="dcterms:W3CDTF">2011-06-29T15:18:38Z</dcterms:created>
  <dcterms:modified xsi:type="dcterms:W3CDTF">2011-06-29T15:19:44Z</dcterms:modified>
</cp:coreProperties>
</file>